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6" d="100"/>
          <a:sy n="66" d="100"/>
        </p:scale>
        <p:origin x="556" y="1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652B71-5749-42AE-8D7D-9795A9E4167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2FAB2F6-2D31-4F2D-8B33-B77F2B5543AF}">
      <dgm:prSet/>
      <dgm:spPr/>
      <dgm:t>
        <a:bodyPr/>
        <a:lstStyle/>
        <a:p>
          <a:r>
            <a:rPr lang="en-US" dirty="0"/>
            <a:t>Linked List – Dynamic user management.</a:t>
          </a:r>
        </a:p>
      </dgm:t>
    </dgm:pt>
    <dgm:pt modelId="{429F0A12-9350-421B-ACE1-63A37EF299DD}" type="parTrans" cxnId="{8953A303-16DE-4964-B3A8-B9C7D709EB17}">
      <dgm:prSet/>
      <dgm:spPr/>
      <dgm:t>
        <a:bodyPr/>
        <a:lstStyle/>
        <a:p>
          <a:endParaRPr lang="en-US"/>
        </a:p>
      </dgm:t>
    </dgm:pt>
    <dgm:pt modelId="{919A7984-BC09-4522-B109-F2D085C472BC}" type="sibTrans" cxnId="{8953A303-16DE-4964-B3A8-B9C7D709EB17}">
      <dgm:prSet/>
      <dgm:spPr/>
      <dgm:t>
        <a:bodyPr/>
        <a:lstStyle/>
        <a:p>
          <a:endParaRPr lang="en-US"/>
        </a:p>
      </dgm:t>
    </dgm:pt>
    <dgm:pt modelId="{AFD3D6E5-BCD9-458B-BAD5-F5BE8DB05167}">
      <dgm:prSet/>
      <dgm:spPr/>
      <dgm:t>
        <a:bodyPr/>
        <a:lstStyle/>
        <a:p>
          <a:r>
            <a:rPr lang="en-US" dirty="0"/>
            <a:t>Queue (</a:t>
          </a:r>
          <a:r>
            <a:rPr lang="en-US" dirty="0" err="1"/>
            <a:t>OrderQueue</a:t>
          </a:r>
          <a:r>
            <a:rPr lang="en-US" dirty="0"/>
            <a:t>) – FIFO processing with priority.</a:t>
          </a:r>
        </a:p>
      </dgm:t>
    </dgm:pt>
    <dgm:pt modelId="{C8ED3F77-6606-464F-8B50-2DB5E57A66E7}" type="parTrans" cxnId="{B62B66D8-2D52-4D75-BD66-6CC2EE513D66}">
      <dgm:prSet/>
      <dgm:spPr/>
      <dgm:t>
        <a:bodyPr/>
        <a:lstStyle/>
        <a:p>
          <a:endParaRPr lang="en-US"/>
        </a:p>
      </dgm:t>
    </dgm:pt>
    <dgm:pt modelId="{FA936C5E-8E86-4BF0-B0FE-5AACDBEF8850}" type="sibTrans" cxnId="{B62B66D8-2D52-4D75-BD66-6CC2EE513D66}">
      <dgm:prSet/>
      <dgm:spPr/>
      <dgm:t>
        <a:bodyPr/>
        <a:lstStyle/>
        <a:p>
          <a:endParaRPr lang="en-US"/>
        </a:p>
      </dgm:t>
    </dgm:pt>
    <dgm:pt modelId="{3A0C6ADC-7605-4E4E-BA46-A4D593091529}">
      <dgm:prSet/>
      <dgm:spPr/>
      <dgm:t>
        <a:bodyPr/>
        <a:lstStyle/>
        <a:p>
          <a:r>
            <a:rPr lang="en-US"/>
            <a:t>BST – Menu sorted by price.</a:t>
          </a:r>
        </a:p>
      </dgm:t>
    </dgm:pt>
    <dgm:pt modelId="{BA601B28-CA78-4F93-A4B0-08C94644A16F}" type="parTrans" cxnId="{1FA659FA-411C-4F0E-9B10-0192583B9C63}">
      <dgm:prSet/>
      <dgm:spPr/>
      <dgm:t>
        <a:bodyPr/>
        <a:lstStyle/>
        <a:p>
          <a:endParaRPr lang="en-US"/>
        </a:p>
      </dgm:t>
    </dgm:pt>
    <dgm:pt modelId="{1D70F47A-23B5-4FE3-B049-C5EA1E90A194}" type="sibTrans" cxnId="{1FA659FA-411C-4F0E-9B10-0192583B9C63}">
      <dgm:prSet/>
      <dgm:spPr/>
      <dgm:t>
        <a:bodyPr/>
        <a:lstStyle/>
        <a:p>
          <a:endParaRPr lang="en-US"/>
        </a:p>
      </dgm:t>
    </dgm:pt>
    <dgm:pt modelId="{31EC90A7-671F-4267-90B7-9A6BA444728E}">
      <dgm:prSet/>
      <dgm:spPr/>
      <dgm:t>
        <a:bodyPr/>
        <a:lstStyle/>
        <a:p>
          <a:r>
            <a:rPr lang="en-US"/>
            <a:t>Hash Map – Fast access to menu items by ID.</a:t>
          </a:r>
        </a:p>
      </dgm:t>
    </dgm:pt>
    <dgm:pt modelId="{A21B45FF-9DBE-4A39-9A98-98DB45E5BACC}" type="parTrans" cxnId="{0702BF01-8ED7-4294-9E78-13E670C571D0}">
      <dgm:prSet/>
      <dgm:spPr/>
      <dgm:t>
        <a:bodyPr/>
        <a:lstStyle/>
        <a:p>
          <a:endParaRPr lang="en-US"/>
        </a:p>
      </dgm:t>
    </dgm:pt>
    <dgm:pt modelId="{8B7C8897-FE17-4D53-9B43-50036BE1B51D}" type="sibTrans" cxnId="{0702BF01-8ED7-4294-9E78-13E670C571D0}">
      <dgm:prSet/>
      <dgm:spPr/>
      <dgm:t>
        <a:bodyPr/>
        <a:lstStyle/>
        <a:p>
          <a:endParaRPr lang="en-US"/>
        </a:p>
      </dgm:t>
    </dgm:pt>
    <dgm:pt modelId="{B95F91F4-A096-4675-8963-AC8A9E186974}">
      <dgm:prSet/>
      <dgm:spPr/>
      <dgm:t>
        <a:bodyPr/>
        <a:lstStyle/>
        <a:p>
          <a:r>
            <a:rPr lang="en-US"/>
            <a:t>List – Delivery driver management.</a:t>
          </a:r>
        </a:p>
      </dgm:t>
    </dgm:pt>
    <dgm:pt modelId="{F1B4E6A5-B216-4E6E-BAA5-8EA5604DCF0E}" type="parTrans" cxnId="{35A09117-1459-4628-B7E2-97AE0632EA9B}">
      <dgm:prSet/>
      <dgm:spPr/>
      <dgm:t>
        <a:bodyPr/>
        <a:lstStyle/>
        <a:p>
          <a:endParaRPr lang="en-US"/>
        </a:p>
      </dgm:t>
    </dgm:pt>
    <dgm:pt modelId="{CC5070EF-F321-4487-BA7A-CEF41987B3D8}" type="sibTrans" cxnId="{35A09117-1459-4628-B7E2-97AE0632EA9B}">
      <dgm:prSet/>
      <dgm:spPr/>
      <dgm:t>
        <a:bodyPr/>
        <a:lstStyle/>
        <a:p>
          <a:endParaRPr lang="en-US"/>
        </a:p>
      </dgm:t>
    </dgm:pt>
    <dgm:pt modelId="{E8ADEEE2-2E45-49A9-B925-C6A3C42FAF74}" type="pres">
      <dgm:prSet presAssocID="{D1652B71-5749-42AE-8D7D-9795A9E4167F}" presName="diagram" presStyleCnt="0">
        <dgm:presLayoutVars>
          <dgm:dir/>
          <dgm:resizeHandles val="exact"/>
        </dgm:presLayoutVars>
      </dgm:prSet>
      <dgm:spPr/>
    </dgm:pt>
    <dgm:pt modelId="{001B3220-D5F2-4EBE-A0B4-1A5CF0150872}" type="pres">
      <dgm:prSet presAssocID="{82FAB2F6-2D31-4F2D-8B33-B77F2B5543AF}" presName="node" presStyleLbl="node1" presStyleIdx="0" presStyleCnt="5">
        <dgm:presLayoutVars>
          <dgm:bulletEnabled val="1"/>
        </dgm:presLayoutVars>
      </dgm:prSet>
      <dgm:spPr/>
    </dgm:pt>
    <dgm:pt modelId="{BB24AA84-1A03-40C6-AB70-51CF267BB42B}" type="pres">
      <dgm:prSet presAssocID="{919A7984-BC09-4522-B109-F2D085C472BC}" presName="sibTrans" presStyleCnt="0"/>
      <dgm:spPr/>
    </dgm:pt>
    <dgm:pt modelId="{D9B89692-3D8A-430D-B22D-3E308C9F527B}" type="pres">
      <dgm:prSet presAssocID="{AFD3D6E5-BCD9-458B-BAD5-F5BE8DB05167}" presName="node" presStyleLbl="node1" presStyleIdx="1" presStyleCnt="5">
        <dgm:presLayoutVars>
          <dgm:bulletEnabled val="1"/>
        </dgm:presLayoutVars>
      </dgm:prSet>
      <dgm:spPr/>
    </dgm:pt>
    <dgm:pt modelId="{7ACC3A3F-DD61-4CFF-8E80-83BF015DBDE7}" type="pres">
      <dgm:prSet presAssocID="{FA936C5E-8E86-4BF0-B0FE-5AACDBEF8850}" presName="sibTrans" presStyleCnt="0"/>
      <dgm:spPr/>
    </dgm:pt>
    <dgm:pt modelId="{B6A65643-9C29-49FC-8C8D-FC5997E0B5DB}" type="pres">
      <dgm:prSet presAssocID="{3A0C6ADC-7605-4E4E-BA46-A4D593091529}" presName="node" presStyleLbl="node1" presStyleIdx="2" presStyleCnt="5">
        <dgm:presLayoutVars>
          <dgm:bulletEnabled val="1"/>
        </dgm:presLayoutVars>
      </dgm:prSet>
      <dgm:spPr/>
    </dgm:pt>
    <dgm:pt modelId="{286CB256-6FF4-4278-AF1E-AD32534D7D60}" type="pres">
      <dgm:prSet presAssocID="{1D70F47A-23B5-4FE3-B049-C5EA1E90A194}" presName="sibTrans" presStyleCnt="0"/>
      <dgm:spPr/>
    </dgm:pt>
    <dgm:pt modelId="{BA3D263B-5310-4948-BF33-21091C4E135B}" type="pres">
      <dgm:prSet presAssocID="{31EC90A7-671F-4267-90B7-9A6BA444728E}" presName="node" presStyleLbl="node1" presStyleIdx="3" presStyleCnt="5">
        <dgm:presLayoutVars>
          <dgm:bulletEnabled val="1"/>
        </dgm:presLayoutVars>
      </dgm:prSet>
      <dgm:spPr/>
    </dgm:pt>
    <dgm:pt modelId="{F8C2CB1A-66D0-4A04-B248-28EFA269DF97}" type="pres">
      <dgm:prSet presAssocID="{8B7C8897-FE17-4D53-9B43-50036BE1B51D}" presName="sibTrans" presStyleCnt="0"/>
      <dgm:spPr/>
    </dgm:pt>
    <dgm:pt modelId="{7DF18586-85D8-4C7B-B524-98C2714C0950}" type="pres">
      <dgm:prSet presAssocID="{B95F91F4-A096-4675-8963-AC8A9E186974}" presName="node" presStyleLbl="node1" presStyleIdx="4" presStyleCnt="5">
        <dgm:presLayoutVars>
          <dgm:bulletEnabled val="1"/>
        </dgm:presLayoutVars>
      </dgm:prSet>
      <dgm:spPr/>
    </dgm:pt>
  </dgm:ptLst>
  <dgm:cxnLst>
    <dgm:cxn modelId="{0702BF01-8ED7-4294-9E78-13E670C571D0}" srcId="{D1652B71-5749-42AE-8D7D-9795A9E4167F}" destId="{31EC90A7-671F-4267-90B7-9A6BA444728E}" srcOrd="3" destOrd="0" parTransId="{A21B45FF-9DBE-4A39-9A98-98DB45E5BACC}" sibTransId="{8B7C8897-FE17-4D53-9B43-50036BE1B51D}"/>
    <dgm:cxn modelId="{8953A303-16DE-4964-B3A8-B9C7D709EB17}" srcId="{D1652B71-5749-42AE-8D7D-9795A9E4167F}" destId="{82FAB2F6-2D31-4F2D-8B33-B77F2B5543AF}" srcOrd="0" destOrd="0" parTransId="{429F0A12-9350-421B-ACE1-63A37EF299DD}" sibTransId="{919A7984-BC09-4522-B109-F2D085C472BC}"/>
    <dgm:cxn modelId="{35A09117-1459-4628-B7E2-97AE0632EA9B}" srcId="{D1652B71-5749-42AE-8D7D-9795A9E4167F}" destId="{B95F91F4-A096-4675-8963-AC8A9E186974}" srcOrd="4" destOrd="0" parTransId="{F1B4E6A5-B216-4E6E-BAA5-8EA5604DCF0E}" sibTransId="{CC5070EF-F321-4487-BA7A-CEF41987B3D8}"/>
    <dgm:cxn modelId="{9C2A0025-59FD-4105-B474-3C213817BC5C}" type="presOf" srcId="{82FAB2F6-2D31-4F2D-8B33-B77F2B5543AF}" destId="{001B3220-D5F2-4EBE-A0B4-1A5CF0150872}" srcOrd="0" destOrd="0" presId="urn:microsoft.com/office/officeart/2005/8/layout/default"/>
    <dgm:cxn modelId="{781C5338-70EB-43B3-994E-6A1F235EAD98}" type="presOf" srcId="{B95F91F4-A096-4675-8963-AC8A9E186974}" destId="{7DF18586-85D8-4C7B-B524-98C2714C0950}" srcOrd="0" destOrd="0" presId="urn:microsoft.com/office/officeart/2005/8/layout/default"/>
    <dgm:cxn modelId="{E56E2972-35DE-4B30-970B-AA504C93813A}" type="presOf" srcId="{3A0C6ADC-7605-4E4E-BA46-A4D593091529}" destId="{B6A65643-9C29-49FC-8C8D-FC5997E0B5DB}" srcOrd="0" destOrd="0" presId="urn:microsoft.com/office/officeart/2005/8/layout/default"/>
    <dgm:cxn modelId="{790DF0B5-60BB-473D-B894-079F74E3CE24}" type="presOf" srcId="{31EC90A7-671F-4267-90B7-9A6BA444728E}" destId="{BA3D263B-5310-4948-BF33-21091C4E135B}" srcOrd="0" destOrd="0" presId="urn:microsoft.com/office/officeart/2005/8/layout/default"/>
    <dgm:cxn modelId="{A91DD5CE-7E03-45FF-BFA0-ED48FDFE5131}" type="presOf" srcId="{D1652B71-5749-42AE-8D7D-9795A9E4167F}" destId="{E8ADEEE2-2E45-49A9-B925-C6A3C42FAF74}" srcOrd="0" destOrd="0" presId="urn:microsoft.com/office/officeart/2005/8/layout/default"/>
    <dgm:cxn modelId="{B62B66D8-2D52-4D75-BD66-6CC2EE513D66}" srcId="{D1652B71-5749-42AE-8D7D-9795A9E4167F}" destId="{AFD3D6E5-BCD9-458B-BAD5-F5BE8DB05167}" srcOrd="1" destOrd="0" parTransId="{C8ED3F77-6606-464F-8B50-2DB5E57A66E7}" sibTransId="{FA936C5E-8E86-4BF0-B0FE-5AACDBEF8850}"/>
    <dgm:cxn modelId="{1F1D9CE5-BB3E-410D-A02F-84FE54C8D88D}" type="presOf" srcId="{AFD3D6E5-BCD9-458B-BAD5-F5BE8DB05167}" destId="{D9B89692-3D8A-430D-B22D-3E308C9F527B}" srcOrd="0" destOrd="0" presId="urn:microsoft.com/office/officeart/2005/8/layout/default"/>
    <dgm:cxn modelId="{1FA659FA-411C-4F0E-9B10-0192583B9C63}" srcId="{D1652B71-5749-42AE-8D7D-9795A9E4167F}" destId="{3A0C6ADC-7605-4E4E-BA46-A4D593091529}" srcOrd="2" destOrd="0" parTransId="{BA601B28-CA78-4F93-A4B0-08C94644A16F}" sibTransId="{1D70F47A-23B5-4FE3-B049-C5EA1E90A194}"/>
    <dgm:cxn modelId="{489DEE2C-DD69-4249-8F04-5C78A88D5255}" type="presParOf" srcId="{E8ADEEE2-2E45-49A9-B925-C6A3C42FAF74}" destId="{001B3220-D5F2-4EBE-A0B4-1A5CF0150872}" srcOrd="0" destOrd="0" presId="urn:microsoft.com/office/officeart/2005/8/layout/default"/>
    <dgm:cxn modelId="{0E6F5C50-7F78-4C21-9E6B-21D1982190B7}" type="presParOf" srcId="{E8ADEEE2-2E45-49A9-B925-C6A3C42FAF74}" destId="{BB24AA84-1A03-40C6-AB70-51CF267BB42B}" srcOrd="1" destOrd="0" presId="urn:microsoft.com/office/officeart/2005/8/layout/default"/>
    <dgm:cxn modelId="{F28E182F-8EB8-42C3-8C81-F4B397DE360C}" type="presParOf" srcId="{E8ADEEE2-2E45-49A9-B925-C6A3C42FAF74}" destId="{D9B89692-3D8A-430D-B22D-3E308C9F527B}" srcOrd="2" destOrd="0" presId="urn:microsoft.com/office/officeart/2005/8/layout/default"/>
    <dgm:cxn modelId="{66520745-5385-499C-B68F-4DC10C393420}" type="presParOf" srcId="{E8ADEEE2-2E45-49A9-B925-C6A3C42FAF74}" destId="{7ACC3A3F-DD61-4CFF-8E80-83BF015DBDE7}" srcOrd="3" destOrd="0" presId="urn:microsoft.com/office/officeart/2005/8/layout/default"/>
    <dgm:cxn modelId="{0B22FC08-3A46-46C1-B123-8BDBA1FB6A40}" type="presParOf" srcId="{E8ADEEE2-2E45-49A9-B925-C6A3C42FAF74}" destId="{B6A65643-9C29-49FC-8C8D-FC5997E0B5DB}" srcOrd="4" destOrd="0" presId="urn:microsoft.com/office/officeart/2005/8/layout/default"/>
    <dgm:cxn modelId="{EFF35C5D-6CE8-4B8B-957B-4139DE814A72}" type="presParOf" srcId="{E8ADEEE2-2E45-49A9-B925-C6A3C42FAF74}" destId="{286CB256-6FF4-4278-AF1E-AD32534D7D60}" srcOrd="5" destOrd="0" presId="urn:microsoft.com/office/officeart/2005/8/layout/default"/>
    <dgm:cxn modelId="{72E87BB1-FFDA-49B5-BDE9-5D4AB0A147D2}" type="presParOf" srcId="{E8ADEEE2-2E45-49A9-B925-C6A3C42FAF74}" destId="{BA3D263B-5310-4948-BF33-21091C4E135B}" srcOrd="6" destOrd="0" presId="urn:microsoft.com/office/officeart/2005/8/layout/default"/>
    <dgm:cxn modelId="{C9120ED1-3E54-425F-AA60-7B6DEEAAE30E}" type="presParOf" srcId="{E8ADEEE2-2E45-49A9-B925-C6A3C42FAF74}" destId="{F8C2CB1A-66D0-4A04-B248-28EFA269DF97}" srcOrd="7" destOrd="0" presId="urn:microsoft.com/office/officeart/2005/8/layout/default"/>
    <dgm:cxn modelId="{00A369FE-AD7C-4813-8AB2-E544C6EA0890}" type="presParOf" srcId="{E8ADEEE2-2E45-49A9-B925-C6A3C42FAF74}" destId="{7DF18586-85D8-4C7B-B524-98C2714C095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DABDD5-B184-4BC9-A128-76CC05B8C35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638209B-D709-4582-8ADB-CD2254F69DC8}">
      <dgm:prSet/>
      <dgm:spPr/>
      <dgm:t>
        <a:bodyPr/>
        <a:lstStyle/>
        <a:p>
          <a:r>
            <a:rPr lang="en-US"/>
            <a:t>Quick Sort – For sorting orders by total price.</a:t>
          </a:r>
        </a:p>
      </dgm:t>
    </dgm:pt>
    <dgm:pt modelId="{090821A9-7BF4-46A7-8060-07A22F86F10B}" type="parTrans" cxnId="{1C061B63-FE6A-4B11-98ED-5C412FDAAAC8}">
      <dgm:prSet/>
      <dgm:spPr/>
      <dgm:t>
        <a:bodyPr/>
        <a:lstStyle/>
        <a:p>
          <a:endParaRPr lang="en-US"/>
        </a:p>
      </dgm:t>
    </dgm:pt>
    <dgm:pt modelId="{4E4AD079-444F-4738-9695-A328348A7B31}" type="sibTrans" cxnId="{1C061B63-FE6A-4B11-98ED-5C412FDAAAC8}">
      <dgm:prSet/>
      <dgm:spPr/>
      <dgm:t>
        <a:bodyPr/>
        <a:lstStyle/>
        <a:p>
          <a:endParaRPr lang="en-US"/>
        </a:p>
      </dgm:t>
    </dgm:pt>
    <dgm:pt modelId="{19381F7A-4CF5-4E12-A090-371C8E845F97}">
      <dgm:prSet/>
      <dgm:spPr/>
      <dgm:t>
        <a:bodyPr/>
        <a:lstStyle/>
        <a:p>
          <a:r>
            <a:rPr lang="en-US"/>
            <a:t>Merge Sort – Used as an alternative to sort orders.</a:t>
          </a:r>
        </a:p>
      </dgm:t>
    </dgm:pt>
    <dgm:pt modelId="{E2DCEF32-06A1-4FFC-A1ED-6D0D414D564C}" type="parTrans" cxnId="{46FD77F6-E2C0-4F05-8461-D01E1375B97D}">
      <dgm:prSet/>
      <dgm:spPr/>
      <dgm:t>
        <a:bodyPr/>
        <a:lstStyle/>
        <a:p>
          <a:endParaRPr lang="en-US"/>
        </a:p>
      </dgm:t>
    </dgm:pt>
    <dgm:pt modelId="{8E5E128C-A19C-4444-BBE2-94251DF2DA9C}" type="sibTrans" cxnId="{46FD77F6-E2C0-4F05-8461-D01E1375B97D}">
      <dgm:prSet/>
      <dgm:spPr/>
      <dgm:t>
        <a:bodyPr/>
        <a:lstStyle/>
        <a:p>
          <a:endParaRPr lang="en-US"/>
        </a:p>
      </dgm:t>
    </dgm:pt>
    <dgm:pt modelId="{72CE334A-191E-4E0B-8571-0669EEA6B1A3}">
      <dgm:prSet/>
      <dgm:spPr/>
      <dgm:t>
        <a:bodyPr/>
        <a:lstStyle/>
        <a:p>
          <a:r>
            <a:rPr lang="en-US"/>
            <a:t>Binary Search – Search orders by ID.</a:t>
          </a:r>
        </a:p>
      </dgm:t>
    </dgm:pt>
    <dgm:pt modelId="{94C79840-A37C-4FB7-AAA9-D159A088138A}" type="parTrans" cxnId="{D57D8C38-72EB-4B2D-8730-F3C4C7EAAECC}">
      <dgm:prSet/>
      <dgm:spPr/>
      <dgm:t>
        <a:bodyPr/>
        <a:lstStyle/>
        <a:p>
          <a:endParaRPr lang="en-US"/>
        </a:p>
      </dgm:t>
    </dgm:pt>
    <dgm:pt modelId="{887A7A0C-EC0C-4849-AA49-5A29D9996369}" type="sibTrans" cxnId="{D57D8C38-72EB-4B2D-8730-F3C4C7EAAECC}">
      <dgm:prSet/>
      <dgm:spPr/>
      <dgm:t>
        <a:bodyPr/>
        <a:lstStyle/>
        <a:p>
          <a:endParaRPr lang="en-US"/>
        </a:p>
      </dgm:t>
    </dgm:pt>
    <dgm:pt modelId="{1FAC339B-46D1-41D1-9368-781BC0A9F5DC}">
      <dgm:prSet/>
      <dgm:spPr/>
      <dgm:t>
        <a:bodyPr/>
        <a:lstStyle/>
        <a:p>
          <a:r>
            <a:rPr lang="en-US"/>
            <a:t>Hashing – Fast lookup for menu items and order history.</a:t>
          </a:r>
        </a:p>
      </dgm:t>
    </dgm:pt>
    <dgm:pt modelId="{C6A3DF0C-1059-4C16-A815-4DE4E3B781C2}" type="parTrans" cxnId="{2068ED97-DE69-46CE-A288-35438273988C}">
      <dgm:prSet/>
      <dgm:spPr/>
      <dgm:t>
        <a:bodyPr/>
        <a:lstStyle/>
        <a:p>
          <a:endParaRPr lang="en-US"/>
        </a:p>
      </dgm:t>
    </dgm:pt>
    <dgm:pt modelId="{0657462E-4510-4800-8242-02CA71C12D51}" type="sibTrans" cxnId="{2068ED97-DE69-46CE-A288-35438273988C}">
      <dgm:prSet/>
      <dgm:spPr/>
      <dgm:t>
        <a:bodyPr/>
        <a:lstStyle/>
        <a:p>
          <a:endParaRPr lang="en-US"/>
        </a:p>
      </dgm:t>
    </dgm:pt>
    <dgm:pt modelId="{5D0C2695-FA7C-4D8D-AB06-EC01C321397F}" type="pres">
      <dgm:prSet presAssocID="{E7DABDD5-B184-4BC9-A128-76CC05B8C35E}" presName="root" presStyleCnt="0">
        <dgm:presLayoutVars>
          <dgm:dir/>
          <dgm:resizeHandles val="exact"/>
        </dgm:presLayoutVars>
      </dgm:prSet>
      <dgm:spPr/>
    </dgm:pt>
    <dgm:pt modelId="{58C4AA72-94DB-449D-8468-D5C6E95A8B77}" type="pres">
      <dgm:prSet presAssocID="{F638209B-D709-4582-8ADB-CD2254F69DC8}" presName="compNode" presStyleCnt="0"/>
      <dgm:spPr/>
    </dgm:pt>
    <dgm:pt modelId="{5B29FCCA-95B0-417D-A5D8-6F1BAA8BE3F3}" type="pres">
      <dgm:prSet presAssocID="{F638209B-D709-4582-8ADB-CD2254F69DC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819565BE-D873-40FA-B97B-47B3B2AE10A1}" type="pres">
      <dgm:prSet presAssocID="{F638209B-D709-4582-8ADB-CD2254F69DC8}" presName="spaceRect" presStyleCnt="0"/>
      <dgm:spPr/>
    </dgm:pt>
    <dgm:pt modelId="{67C32366-9464-47CB-903C-E0BD822A4C94}" type="pres">
      <dgm:prSet presAssocID="{F638209B-D709-4582-8ADB-CD2254F69DC8}" presName="textRect" presStyleLbl="revTx" presStyleIdx="0" presStyleCnt="4">
        <dgm:presLayoutVars>
          <dgm:chMax val="1"/>
          <dgm:chPref val="1"/>
        </dgm:presLayoutVars>
      </dgm:prSet>
      <dgm:spPr/>
    </dgm:pt>
    <dgm:pt modelId="{4D93BD25-0F77-4B9F-BF40-73C91D67A489}" type="pres">
      <dgm:prSet presAssocID="{4E4AD079-444F-4738-9695-A328348A7B31}" presName="sibTrans" presStyleCnt="0"/>
      <dgm:spPr/>
    </dgm:pt>
    <dgm:pt modelId="{0A65F0F5-DA14-42B5-8A08-B8B1A2AFFC9A}" type="pres">
      <dgm:prSet presAssocID="{19381F7A-4CF5-4E12-A090-371C8E845F97}" presName="compNode" presStyleCnt="0"/>
      <dgm:spPr/>
    </dgm:pt>
    <dgm:pt modelId="{319E0201-1C00-4281-86AF-043486AA6C4B}" type="pres">
      <dgm:prSet presAssocID="{19381F7A-4CF5-4E12-A090-371C8E845F9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71B60273-2C6F-4DD1-AC68-47D80AD00842}" type="pres">
      <dgm:prSet presAssocID="{19381F7A-4CF5-4E12-A090-371C8E845F97}" presName="spaceRect" presStyleCnt="0"/>
      <dgm:spPr/>
    </dgm:pt>
    <dgm:pt modelId="{F97EAA20-9A1C-4A65-8CC2-3C659B2708EE}" type="pres">
      <dgm:prSet presAssocID="{19381F7A-4CF5-4E12-A090-371C8E845F97}" presName="textRect" presStyleLbl="revTx" presStyleIdx="1" presStyleCnt="4">
        <dgm:presLayoutVars>
          <dgm:chMax val="1"/>
          <dgm:chPref val="1"/>
        </dgm:presLayoutVars>
      </dgm:prSet>
      <dgm:spPr/>
    </dgm:pt>
    <dgm:pt modelId="{18BBE59C-46EA-41BD-9710-067214B1B048}" type="pres">
      <dgm:prSet presAssocID="{8E5E128C-A19C-4444-BBE2-94251DF2DA9C}" presName="sibTrans" presStyleCnt="0"/>
      <dgm:spPr/>
    </dgm:pt>
    <dgm:pt modelId="{CA480F73-72F4-4858-BFCF-2C6C12C770C1}" type="pres">
      <dgm:prSet presAssocID="{72CE334A-191E-4E0B-8571-0669EEA6B1A3}" presName="compNode" presStyleCnt="0"/>
      <dgm:spPr/>
    </dgm:pt>
    <dgm:pt modelId="{903ACA72-3C2B-419B-9DA5-1CA53006D073}" type="pres">
      <dgm:prSet presAssocID="{72CE334A-191E-4E0B-8571-0669EEA6B1A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In"/>
        </a:ext>
      </dgm:extLst>
    </dgm:pt>
    <dgm:pt modelId="{A601F0C0-0C32-40A1-B391-9550495BE67C}" type="pres">
      <dgm:prSet presAssocID="{72CE334A-191E-4E0B-8571-0669EEA6B1A3}" presName="spaceRect" presStyleCnt="0"/>
      <dgm:spPr/>
    </dgm:pt>
    <dgm:pt modelId="{F7396A76-F67A-40D6-9299-8377DDBB2E79}" type="pres">
      <dgm:prSet presAssocID="{72CE334A-191E-4E0B-8571-0669EEA6B1A3}" presName="textRect" presStyleLbl="revTx" presStyleIdx="2" presStyleCnt="4">
        <dgm:presLayoutVars>
          <dgm:chMax val="1"/>
          <dgm:chPref val="1"/>
        </dgm:presLayoutVars>
      </dgm:prSet>
      <dgm:spPr/>
    </dgm:pt>
    <dgm:pt modelId="{2DBD337A-5E35-4652-B160-097EB43EDFAA}" type="pres">
      <dgm:prSet presAssocID="{887A7A0C-EC0C-4849-AA49-5A29D9996369}" presName="sibTrans" presStyleCnt="0"/>
      <dgm:spPr/>
    </dgm:pt>
    <dgm:pt modelId="{A31346F2-0B60-4271-A944-2BB8691B6036}" type="pres">
      <dgm:prSet presAssocID="{1FAC339B-46D1-41D1-9368-781BC0A9F5DC}" presName="compNode" presStyleCnt="0"/>
      <dgm:spPr/>
    </dgm:pt>
    <dgm:pt modelId="{A898BE19-A112-4FF3-8614-071E19907157}" type="pres">
      <dgm:prSet presAssocID="{1FAC339B-46D1-41D1-9368-781BC0A9F5D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0CB0CC8E-F323-4B21-AB95-8244A9C8BE94}" type="pres">
      <dgm:prSet presAssocID="{1FAC339B-46D1-41D1-9368-781BC0A9F5DC}" presName="spaceRect" presStyleCnt="0"/>
      <dgm:spPr/>
    </dgm:pt>
    <dgm:pt modelId="{4353801B-EC71-459F-81DD-4A78C8EC6626}" type="pres">
      <dgm:prSet presAssocID="{1FAC339B-46D1-41D1-9368-781BC0A9F5D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E9E8C20-ED6B-4052-AB3F-E939CECEABCD}" type="presOf" srcId="{72CE334A-191E-4E0B-8571-0669EEA6B1A3}" destId="{F7396A76-F67A-40D6-9299-8377DDBB2E79}" srcOrd="0" destOrd="0" presId="urn:microsoft.com/office/officeart/2018/2/layout/IconLabelList"/>
    <dgm:cxn modelId="{D57D8C38-72EB-4B2D-8730-F3C4C7EAAECC}" srcId="{E7DABDD5-B184-4BC9-A128-76CC05B8C35E}" destId="{72CE334A-191E-4E0B-8571-0669EEA6B1A3}" srcOrd="2" destOrd="0" parTransId="{94C79840-A37C-4FB7-AAA9-D159A088138A}" sibTransId="{887A7A0C-EC0C-4849-AA49-5A29D9996369}"/>
    <dgm:cxn modelId="{1C061B63-FE6A-4B11-98ED-5C412FDAAAC8}" srcId="{E7DABDD5-B184-4BC9-A128-76CC05B8C35E}" destId="{F638209B-D709-4582-8ADB-CD2254F69DC8}" srcOrd="0" destOrd="0" parTransId="{090821A9-7BF4-46A7-8060-07A22F86F10B}" sibTransId="{4E4AD079-444F-4738-9695-A328348A7B31}"/>
    <dgm:cxn modelId="{C667C36A-66A4-4A30-BF63-0D829DDE5A89}" type="presOf" srcId="{F638209B-D709-4582-8ADB-CD2254F69DC8}" destId="{67C32366-9464-47CB-903C-E0BD822A4C94}" srcOrd="0" destOrd="0" presId="urn:microsoft.com/office/officeart/2018/2/layout/IconLabelList"/>
    <dgm:cxn modelId="{1171C179-FC58-427A-944E-634E8DF76D28}" type="presOf" srcId="{1FAC339B-46D1-41D1-9368-781BC0A9F5DC}" destId="{4353801B-EC71-459F-81DD-4A78C8EC6626}" srcOrd="0" destOrd="0" presId="urn:microsoft.com/office/officeart/2018/2/layout/IconLabelList"/>
    <dgm:cxn modelId="{0C88CD7F-F927-4DBE-9B24-2F80DDC24F84}" type="presOf" srcId="{19381F7A-4CF5-4E12-A090-371C8E845F97}" destId="{F97EAA20-9A1C-4A65-8CC2-3C659B2708EE}" srcOrd="0" destOrd="0" presId="urn:microsoft.com/office/officeart/2018/2/layout/IconLabelList"/>
    <dgm:cxn modelId="{2068ED97-DE69-46CE-A288-35438273988C}" srcId="{E7DABDD5-B184-4BC9-A128-76CC05B8C35E}" destId="{1FAC339B-46D1-41D1-9368-781BC0A9F5DC}" srcOrd="3" destOrd="0" parTransId="{C6A3DF0C-1059-4C16-A815-4DE4E3B781C2}" sibTransId="{0657462E-4510-4800-8242-02CA71C12D51}"/>
    <dgm:cxn modelId="{A020A1BE-83DD-4D0A-A201-1D8D226447AB}" type="presOf" srcId="{E7DABDD5-B184-4BC9-A128-76CC05B8C35E}" destId="{5D0C2695-FA7C-4D8D-AB06-EC01C321397F}" srcOrd="0" destOrd="0" presId="urn:microsoft.com/office/officeart/2018/2/layout/IconLabelList"/>
    <dgm:cxn modelId="{46FD77F6-E2C0-4F05-8461-D01E1375B97D}" srcId="{E7DABDD5-B184-4BC9-A128-76CC05B8C35E}" destId="{19381F7A-4CF5-4E12-A090-371C8E845F97}" srcOrd="1" destOrd="0" parTransId="{E2DCEF32-06A1-4FFC-A1ED-6D0D414D564C}" sibTransId="{8E5E128C-A19C-4444-BBE2-94251DF2DA9C}"/>
    <dgm:cxn modelId="{5FFEA063-5981-448D-9C8F-7FC10564F17D}" type="presParOf" srcId="{5D0C2695-FA7C-4D8D-AB06-EC01C321397F}" destId="{58C4AA72-94DB-449D-8468-D5C6E95A8B77}" srcOrd="0" destOrd="0" presId="urn:microsoft.com/office/officeart/2018/2/layout/IconLabelList"/>
    <dgm:cxn modelId="{200BA228-2DB4-4F05-BB97-623069E0642C}" type="presParOf" srcId="{58C4AA72-94DB-449D-8468-D5C6E95A8B77}" destId="{5B29FCCA-95B0-417D-A5D8-6F1BAA8BE3F3}" srcOrd="0" destOrd="0" presId="urn:microsoft.com/office/officeart/2018/2/layout/IconLabelList"/>
    <dgm:cxn modelId="{628BAF52-81D3-41C6-B3A6-D1CAF6F0B807}" type="presParOf" srcId="{58C4AA72-94DB-449D-8468-D5C6E95A8B77}" destId="{819565BE-D873-40FA-B97B-47B3B2AE10A1}" srcOrd="1" destOrd="0" presId="urn:microsoft.com/office/officeart/2018/2/layout/IconLabelList"/>
    <dgm:cxn modelId="{1E4CC186-4968-4393-A1AB-598663D454DE}" type="presParOf" srcId="{58C4AA72-94DB-449D-8468-D5C6E95A8B77}" destId="{67C32366-9464-47CB-903C-E0BD822A4C94}" srcOrd="2" destOrd="0" presId="urn:microsoft.com/office/officeart/2018/2/layout/IconLabelList"/>
    <dgm:cxn modelId="{25FFB3AB-EB63-49EB-B45D-2E33DD55E7E9}" type="presParOf" srcId="{5D0C2695-FA7C-4D8D-AB06-EC01C321397F}" destId="{4D93BD25-0F77-4B9F-BF40-73C91D67A489}" srcOrd="1" destOrd="0" presId="urn:microsoft.com/office/officeart/2018/2/layout/IconLabelList"/>
    <dgm:cxn modelId="{5E464765-C0FC-49AB-A677-FC96CB078449}" type="presParOf" srcId="{5D0C2695-FA7C-4D8D-AB06-EC01C321397F}" destId="{0A65F0F5-DA14-42B5-8A08-B8B1A2AFFC9A}" srcOrd="2" destOrd="0" presId="urn:microsoft.com/office/officeart/2018/2/layout/IconLabelList"/>
    <dgm:cxn modelId="{9FC739AD-DED4-447A-98F6-EFA2670E9986}" type="presParOf" srcId="{0A65F0F5-DA14-42B5-8A08-B8B1A2AFFC9A}" destId="{319E0201-1C00-4281-86AF-043486AA6C4B}" srcOrd="0" destOrd="0" presId="urn:microsoft.com/office/officeart/2018/2/layout/IconLabelList"/>
    <dgm:cxn modelId="{86A13578-BDA1-49CC-9617-9C5DE1DD5168}" type="presParOf" srcId="{0A65F0F5-DA14-42B5-8A08-B8B1A2AFFC9A}" destId="{71B60273-2C6F-4DD1-AC68-47D80AD00842}" srcOrd="1" destOrd="0" presId="urn:microsoft.com/office/officeart/2018/2/layout/IconLabelList"/>
    <dgm:cxn modelId="{57830E8B-4973-4AA3-80E6-1C820F60D2A0}" type="presParOf" srcId="{0A65F0F5-DA14-42B5-8A08-B8B1A2AFFC9A}" destId="{F97EAA20-9A1C-4A65-8CC2-3C659B2708EE}" srcOrd="2" destOrd="0" presId="urn:microsoft.com/office/officeart/2018/2/layout/IconLabelList"/>
    <dgm:cxn modelId="{5B3CFEE6-4A18-4299-A5FD-B723BAA43E37}" type="presParOf" srcId="{5D0C2695-FA7C-4D8D-AB06-EC01C321397F}" destId="{18BBE59C-46EA-41BD-9710-067214B1B048}" srcOrd="3" destOrd="0" presId="urn:microsoft.com/office/officeart/2018/2/layout/IconLabelList"/>
    <dgm:cxn modelId="{840D30A7-E3FD-46D2-B6B8-EAD29391675E}" type="presParOf" srcId="{5D0C2695-FA7C-4D8D-AB06-EC01C321397F}" destId="{CA480F73-72F4-4858-BFCF-2C6C12C770C1}" srcOrd="4" destOrd="0" presId="urn:microsoft.com/office/officeart/2018/2/layout/IconLabelList"/>
    <dgm:cxn modelId="{13E248EC-925C-4DED-A6C1-D78FEF6E0F17}" type="presParOf" srcId="{CA480F73-72F4-4858-BFCF-2C6C12C770C1}" destId="{903ACA72-3C2B-419B-9DA5-1CA53006D073}" srcOrd="0" destOrd="0" presId="urn:microsoft.com/office/officeart/2018/2/layout/IconLabelList"/>
    <dgm:cxn modelId="{3950A0E6-53B0-4A3D-83A2-2C3D8268BDEB}" type="presParOf" srcId="{CA480F73-72F4-4858-BFCF-2C6C12C770C1}" destId="{A601F0C0-0C32-40A1-B391-9550495BE67C}" srcOrd="1" destOrd="0" presId="urn:microsoft.com/office/officeart/2018/2/layout/IconLabelList"/>
    <dgm:cxn modelId="{7D0CCEC5-FBAE-409B-A7CC-D9FE83D50A44}" type="presParOf" srcId="{CA480F73-72F4-4858-BFCF-2C6C12C770C1}" destId="{F7396A76-F67A-40D6-9299-8377DDBB2E79}" srcOrd="2" destOrd="0" presId="urn:microsoft.com/office/officeart/2018/2/layout/IconLabelList"/>
    <dgm:cxn modelId="{03E9C75E-272D-4ACA-9614-5871E7EF8C5E}" type="presParOf" srcId="{5D0C2695-FA7C-4D8D-AB06-EC01C321397F}" destId="{2DBD337A-5E35-4652-B160-097EB43EDFAA}" srcOrd="5" destOrd="0" presId="urn:microsoft.com/office/officeart/2018/2/layout/IconLabelList"/>
    <dgm:cxn modelId="{89B355A9-993C-4FC1-80BB-90762F1F67EB}" type="presParOf" srcId="{5D0C2695-FA7C-4D8D-AB06-EC01C321397F}" destId="{A31346F2-0B60-4271-A944-2BB8691B6036}" srcOrd="6" destOrd="0" presId="urn:microsoft.com/office/officeart/2018/2/layout/IconLabelList"/>
    <dgm:cxn modelId="{AD1F7548-2BFC-411B-A9B8-0FE2435B1F30}" type="presParOf" srcId="{A31346F2-0B60-4271-A944-2BB8691B6036}" destId="{A898BE19-A112-4FF3-8614-071E19907157}" srcOrd="0" destOrd="0" presId="urn:microsoft.com/office/officeart/2018/2/layout/IconLabelList"/>
    <dgm:cxn modelId="{5B8AEA29-3803-478D-8EB7-F418BF31092F}" type="presParOf" srcId="{A31346F2-0B60-4271-A944-2BB8691B6036}" destId="{0CB0CC8E-F323-4B21-AB95-8244A9C8BE94}" srcOrd="1" destOrd="0" presId="urn:microsoft.com/office/officeart/2018/2/layout/IconLabelList"/>
    <dgm:cxn modelId="{AC071A10-8BB2-42B7-AE21-D420E8A68F02}" type="presParOf" srcId="{A31346F2-0B60-4271-A944-2BB8691B6036}" destId="{4353801B-EC71-459F-81DD-4A78C8EC662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0B0477-080E-4316-BAE1-42B07B47044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7EC0B83-3855-4850-BED2-B7B76719D2C1}">
      <dgm:prSet/>
      <dgm:spPr/>
      <dgm:t>
        <a:bodyPr/>
        <a:lstStyle/>
        <a:p>
          <a:r>
            <a:rPr lang="en-US"/>
            <a:t>User registers and places order.</a:t>
          </a:r>
        </a:p>
      </dgm:t>
    </dgm:pt>
    <dgm:pt modelId="{E07107B5-E6E1-4468-A7B6-917A332A593C}" type="parTrans" cxnId="{7ADACC04-D421-452C-975D-AFB3372FAF76}">
      <dgm:prSet/>
      <dgm:spPr/>
      <dgm:t>
        <a:bodyPr/>
        <a:lstStyle/>
        <a:p>
          <a:endParaRPr lang="en-US"/>
        </a:p>
      </dgm:t>
    </dgm:pt>
    <dgm:pt modelId="{4BBA1CB2-C700-470C-A7D7-2E25A789B4AB}" type="sibTrans" cxnId="{7ADACC04-D421-452C-975D-AFB3372FAF76}">
      <dgm:prSet/>
      <dgm:spPr/>
      <dgm:t>
        <a:bodyPr/>
        <a:lstStyle/>
        <a:p>
          <a:endParaRPr lang="en-US"/>
        </a:p>
      </dgm:t>
    </dgm:pt>
    <dgm:pt modelId="{93CACC8B-3D9C-4BBC-9F1A-1A697539A751}">
      <dgm:prSet/>
      <dgm:spPr/>
      <dgm:t>
        <a:bodyPr/>
        <a:lstStyle/>
        <a:p>
          <a:r>
            <a:rPr lang="en-US"/>
            <a:t>Menu displayed using BST (sorted by price).</a:t>
          </a:r>
        </a:p>
      </dgm:t>
    </dgm:pt>
    <dgm:pt modelId="{9C8AAFA0-BA84-44AD-A990-C4AF39CEB877}" type="parTrans" cxnId="{372109D2-FFB7-4C81-9B5E-270129B4FDF4}">
      <dgm:prSet/>
      <dgm:spPr/>
      <dgm:t>
        <a:bodyPr/>
        <a:lstStyle/>
        <a:p>
          <a:endParaRPr lang="en-US"/>
        </a:p>
      </dgm:t>
    </dgm:pt>
    <dgm:pt modelId="{BCE4244E-8304-4E69-8E82-9040561B1C71}" type="sibTrans" cxnId="{372109D2-FFB7-4C81-9B5E-270129B4FDF4}">
      <dgm:prSet/>
      <dgm:spPr/>
      <dgm:t>
        <a:bodyPr/>
        <a:lstStyle/>
        <a:p>
          <a:endParaRPr lang="en-US"/>
        </a:p>
      </dgm:t>
    </dgm:pt>
    <dgm:pt modelId="{E91B0CEE-1AE3-4AC3-9229-9736AE934AD9}">
      <dgm:prSet/>
      <dgm:spPr/>
      <dgm:t>
        <a:bodyPr/>
        <a:lstStyle/>
        <a:p>
          <a:r>
            <a:rPr lang="en-US"/>
            <a:t>Order enqueued and prioritized.</a:t>
          </a:r>
        </a:p>
      </dgm:t>
    </dgm:pt>
    <dgm:pt modelId="{090E5FEC-C167-4B21-AAD5-E697FF9FEE79}" type="parTrans" cxnId="{8E8F85B1-CC8A-42E4-89E9-7B2369858A3C}">
      <dgm:prSet/>
      <dgm:spPr/>
      <dgm:t>
        <a:bodyPr/>
        <a:lstStyle/>
        <a:p>
          <a:endParaRPr lang="en-US"/>
        </a:p>
      </dgm:t>
    </dgm:pt>
    <dgm:pt modelId="{68243418-0909-489F-B454-9F80A8C0E685}" type="sibTrans" cxnId="{8E8F85B1-CC8A-42E4-89E9-7B2369858A3C}">
      <dgm:prSet/>
      <dgm:spPr/>
      <dgm:t>
        <a:bodyPr/>
        <a:lstStyle/>
        <a:p>
          <a:endParaRPr lang="en-US"/>
        </a:p>
      </dgm:t>
    </dgm:pt>
    <dgm:pt modelId="{87406ADA-227F-45D0-8C6E-0C01D9D403B4}">
      <dgm:prSet/>
      <dgm:spPr/>
      <dgm:t>
        <a:bodyPr/>
        <a:lstStyle/>
        <a:p>
          <a:r>
            <a:rPr lang="en-US"/>
            <a:t>Payment processed and stored.</a:t>
          </a:r>
        </a:p>
      </dgm:t>
    </dgm:pt>
    <dgm:pt modelId="{E39B6EF6-BA7C-4F82-8B09-66D2696BE826}" type="parTrans" cxnId="{AFB53544-C926-499E-A941-368F6406F0D0}">
      <dgm:prSet/>
      <dgm:spPr/>
      <dgm:t>
        <a:bodyPr/>
        <a:lstStyle/>
        <a:p>
          <a:endParaRPr lang="en-US"/>
        </a:p>
      </dgm:t>
    </dgm:pt>
    <dgm:pt modelId="{48FB34C4-2103-4BF4-8FCF-134E995B493D}" type="sibTrans" cxnId="{AFB53544-C926-499E-A941-368F6406F0D0}">
      <dgm:prSet/>
      <dgm:spPr/>
      <dgm:t>
        <a:bodyPr/>
        <a:lstStyle/>
        <a:p>
          <a:endParaRPr lang="en-US"/>
        </a:p>
      </dgm:t>
    </dgm:pt>
    <dgm:pt modelId="{3497D6E6-29C7-4FA3-9A9F-8B03D5F45767}">
      <dgm:prSet/>
      <dgm:spPr/>
      <dgm:t>
        <a:bodyPr/>
        <a:lstStyle/>
        <a:p>
          <a:r>
            <a:rPr lang="en-US"/>
            <a:t>Order processed and status updated.</a:t>
          </a:r>
        </a:p>
      </dgm:t>
    </dgm:pt>
    <dgm:pt modelId="{56E2A7E0-8193-4447-9568-96D801A3CF36}" type="parTrans" cxnId="{88645EE8-2EF6-4EC5-8019-3D609E5B2193}">
      <dgm:prSet/>
      <dgm:spPr/>
      <dgm:t>
        <a:bodyPr/>
        <a:lstStyle/>
        <a:p>
          <a:endParaRPr lang="en-US"/>
        </a:p>
      </dgm:t>
    </dgm:pt>
    <dgm:pt modelId="{CC719273-4B24-42C0-A87F-EBEC0B4D92EF}" type="sibTrans" cxnId="{88645EE8-2EF6-4EC5-8019-3D609E5B2193}">
      <dgm:prSet/>
      <dgm:spPr/>
      <dgm:t>
        <a:bodyPr/>
        <a:lstStyle/>
        <a:p>
          <a:endParaRPr lang="en-US"/>
        </a:p>
      </dgm:t>
    </dgm:pt>
    <dgm:pt modelId="{6DA88237-3CA6-4EC0-94D4-029A195A2D80}" type="pres">
      <dgm:prSet presAssocID="{6C0B0477-080E-4316-BAE1-42B07B470449}" presName="root" presStyleCnt="0">
        <dgm:presLayoutVars>
          <dgm:dir/>
          <dgm:resizeHandles val="exact"/>
        </dgm:presLayoutVars>
      </dgm:prSet>
      <dgm:spPr/>
    </dgm:pt>
    <dgm:pt modelId="{06153C8E-CB64-4867-BDA4-39547BC4C081}" type="pres">
      <dgm:prSet presAssocID="{97EC0B83-3855-4850-BED2-B7B76719D2C1}" presName="compNode" presStyleCnt="0"/>
      <dgm:spPr/>
    </dgm:pt>
    <dgm:pt modelId="{84640BBA-43A6-4935-9C97-9A6074F50537}" type="pres">
      <dgm:prSet presAssocID="{97EC0B83-3855-4850-BED2-B7B76719D2C1}" presName="bgRect" presStyleLbl="bgShp" presStyleIdx="0" presStyleCnt="5"/>
      <dgm:spPr/>
    </dgm:pt>
    <dgm:pt modelId="{A732BDD4-B323-486C-8550-FA0223ED9456}" type="pres">
      <dgm:prSet presAssocID="{97EC0B83-3855-4850-BED2-B7B76719D2C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97D199F5-F97B-4E60-A5FE-5F6B5B673EC1}" type="pres">
      <dgm:prSet presAssocID="{97EC0B83-3855-4850-BED2-B7B76719D2C1}" presName="spaceRect" presStyleCnt="0"/>
      <dgm:spPr/>
    </dgm:pt>
    <dgm:pt modelId="{4853620B-CA54-4C77-8463-17AD89B3083E}" type="pres">
      <dgm:prSet presAssocID="{97EC0B83-3855-4850-BED2-B7B76719D2C1}" presName="parTx" presStyleLbl="revTx" presStyleIdx="0" presStyleCnt="5">
        <dgm:presLayoutVars>
          <dgm:chMax val="0"/>
          <dgm:chPref val="0"/>
        </dgm:presLayoutVars>
      </dgm:prSet>
      <dgm:spPr/>
    </dgm:pt>
    <dgm:pt modelId="{7232B066-21FB-4FB2-B16E-272A1E3ADF4B}" type="pres">
      <dgm:prSet presAssocID="{4BBA1CB2-C700-470C-A7D7-2E25A789B4AB}" presName="sibTrans" presStyleCnt="0"/>
      <dgm:spPr/>
    </dgm:pt>
    <dgm:pt modelId="{CC076367-6519-4321-82D8-BD7E417CAD4B}" type="pres">
      <dgm:prSet presAssocID="{93CACC8B-3D9C-4BBC-9F1A-1A697539A751}" presName="compNode" presStyleCnt="0"/>
      <dgm:spPr/>
    </dgm:pt>
    <dgm:pt modelId="{A951C03E-8427-4A77-B543-056A6D90A39A}" type="pres">
      <dgm:prSet presAssocID="{93CACC8B-3D9C-4BBC-9F1A-1A697539A751}" presName="bgRect" presStyleLbl="bgShp" presStyleIdx="1" presStyleCnt="5"/>
      <dgm:spPr/>
    </dgm:pt>
    <dgm:pt modelId="{D2B56731-BE87-45B1-B0AD-2E3A8EF35CA9}" type="pres">
      <dgm:prSet presAssocID="{93CACC8B-3D9C-4BBC-9F1A-1A697539A75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w"/>
        </a:ext>
      </dgm:extLst>
    </dgm:pt>
    <dgm:pt modelId="{7C68023F-8C86-4BF0-AE65-03F156FDD010}" type="pres">
      <dgm:prSet presAssocID="{93CACC8B-3D9C-4BBC-9F1A-1A697539A751}" presName="spaceRect" presStyleCnt="0"/>
      <dgm:spPr/>
    </dgm:pt>
    <dgm:pt modelId="{7D33AEEF-E17D-49E3-8D81-CF82E6FD6A16}" type="pres">
      <dgm:prSet presAssocID="{93CACC8B-3D9C-4BBC-9F1A-1A697539A751}" presName="parTx" presStyleLbl="revTx" presStyleIdx="1" presStyleCnt="5">
        <dgm:presLayoutVars>
          <dgm:chMax val="0"/>
          <dgm:chPref val="0"/>
        </dgm:presLayoutVars>
      </dgm:prSet>
      <dgm:spPr/>
    </dgm:pt>
    <dgm:pt modelId="{3673D937-53EC-4DE3-826E-F0BE2D3EF5BD}" type="pres">
      <dgm:prSet presAssocID="{BCE4244E-8304-4E69-8E82-9040561B1C71}" presName="sibTrans" presStyleCnt="0"/>
      <dgm:spPr/>
    </dgm:pt>
    <dgm:pt modelId="{582611D8-6478-4E5D-9ADC-E220F9228FB0}" type="pres">
      <dgm:prSet presAssocID="{E91B0CEE-1AE3-4AC3-9229-9736AE934AD9}" presName="compNode" presStyleCnt="0"/>
      <dgm:spPr/>
    </dgm:pt>
    <dgm:pt modelId="{D66E79CE-40E5-4179-9F85-46CB65805280}" type="pres">
      <dgm:prSet presAssocID="{E91B0CEE-1AE3-4AC3-9229-9736AE934AD9}" presName="bgRect" presStyleLbl="bgShp" presStyleIdx="2" presStyleCnt="5"/>
      <dgm:spPr/>
    </dgm:pt>
    <dgm:pt modelId="{2ECFAEFD-70CF-4A94-9E8D-5A0911690C7C}" type="pres">
      <dgm:prSet presAssocID="{E91B0CEE-1AE3-4AC3-9229-9736AE934AD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6C830A5E-38CE-48D2-BA60-434E318A4850}" type="pres">
      <dgm:prSet presAssocID="{E91B0CEE-1AE3-4AC3-9229-9736AE934AD9}" presName="spaceRect" presStyleCnt="0"/>
      <dgm:spPr/>
    </dgm:pt>
    <dgm:pt modelId="{9D31DFD9-49AC-4E91-A561-DBF87062EE06}" type="pres">
      <dgm:prSet presAssocID="{E91B0CEE-1AE3-4AC3-9229-9736AE934AD9}" presName="parTx" presStyleLbl="revTx" presStyleIdx="2" presStyleCnt="5">
        <dgm:presLayoutVars>
          <dgm:chMax val="0"/>
          <dgm:chPref val="0"/>
        </dgm:presLayoutVars>
      </dgm:prSet>
      <dgm:spPr/>
    </dgm:pt>
    <dgm:pt modelId="{654E51E2-4DE7-4EE0-9267-FE06737DF1B5}" type="pres">
      <dgm:prSet presAssocID="{68243418-0909-489F-B454-9F80A8C0E685}" presName="sibTrans" presStyleCnt="0"/>
      <dgm:spPr/>
    </dgm:pt>
    <dgm:pt modelId="{1A359675-0106-46D1-9123-FE045980228D}" type="pres">
      <dgm:prSet presAssocID="{87406ADA-227F-45D0-8C6E-0C01D9D403B4}" presName="compNode" presStyleCnt="0"/>
      <dgm:spPr/>
    </dgm:pt>
    <dgm:pt modelId="{1B4B83EF-8E53-4657-AB52-B3322633A271}" type="pres">
      <dgm:prSet presAssocID="{87406ADA-227F-45D0-8C6E-0C01D9D403B4}" presName="bgRect" presStyleLbl="bgShp" presStyleIdx="3" presStyleCnt="5"/>
      <dgm:spPr/>
    </dgm:pt>
    <dgm:pt modelId="{6BBA6763-DD42-4793-ADC9-0E67608BDB79}" type="pres">
      <dgm:prSet presAssocID="{87406ADA-227F-45D0-8C6E-0C01D9D403B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455EC0A4-8FD4-48D8-B312-9C1B90B17304}" type="pres">
      <dgm:prSet presAssocID="{87406ADA-227F-45D0-8C6E-0C01D9D403B4}" presName="spaceRect" presStyleCnt="0"/>
      <dgm:spPr/>
    </dgm:pt>
    <dgm:pt modelId="{87DAD7E6-8F09-4739-A421-1E03F9FFEBB1}" type="pres">
      <dgm:prSet presAssocID="{87406ADA-227F-45D0-8C6E-0C01D9D403B4}" presName="parTx" presStyleLbl="revTx" presStyleIdx="3" presStyleCnt="5">
        <dgm:presLayoutVars>
          <dgm:chMax val="0"/>
          <dgm:chPref val="0"/>
        </dgm:presLayoutVars>
      </dgm:prSet>
      <dgm:spPr/>
    </dgm:pt>
    <dgm:pt modelId="{CCE88C5E-C4B1-46DC-8BE7-3DCA32A57017}" type="pres">
      <dgm:prSet presAssocID="{48FB34C4-2103-4BF4-8FCF-134E995B493D}" presName="sibTrans" presStyleCnt="0"/>
      <dgm:spPr/>
    </dgm:pt>
    <dgm:pt modelId="{04F1A1AA-285D-478A-89FE-D80E81835836}" type="pres">
      <dgm:prSet presAssocID="{3497D6E6-29C7-4FA3-9A9F-8B03D5F45767}" presName="compNode" presStyleCnt="0"/>
      <dgm:spPr/>
    </dgm:pt>
    <dgm:pt modelId="{C3E6756C-9D2A-4C6A-9438-BC770B18DBC1}" type="pres">
      <dgm:prSet presAssocID="{3497D6E6-29C7-4FA3-9A9F-8B03D5F45767}" presName="bgRect" presStyleLbl="bgShp" presStyleIdx="4" presStyleCnt="5"/>
      <dgm:spPr/>
    </dgm:pt>
    <dgm:pt modelId="{DB218F61-1E54-4C3B-8CAA-9FAD76C7B105}" type="pres">
      <dgm:prSet presAssocID="{3497D6E6-29C7-4FA3-9A9F-8B03D5F4576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5798300D-82D4-4CAF-AEFB-D8AAB2161018}" type="pres">
      <dgm:prSet presAssocID="{3497D6E6-29C7-4FA3-9A9F-8B03D5F45767}" presName="spaceRect" presStyleCnt="0"/>
      <dgm:spPr/>
    </dgm:pt>
    <dgm:pt modelId="{31C204BD-A297-4C77-BC41-09640FF8B23B}" type="pres">
      <dgm:prSet presAssocID="{3497D6E6-29C7-4FA3-9A9F-8B03D5F4576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7669B04-1729-465A-8B30-581965B092F3}" type="presOf" srcId="{87406ADA-227F-45D0-8C6E-0C01D9D403B4}" destId="{87DAD7E6-8F09-4739-A421-1E03F9FFEBB1}" srcOrd="0" destOrd="0" presId="urn:microsoft.com/office/officeart/2018/2/layout/IconVerticalSolidList"/>
    <dgm:cxn modelId="{7ADACC04-D421-452C-975D-AFB3372FAF76}" srcId="{6C0B0477-080E-4316-BAE1-42B07B470449}" destId="{97EC0B83-3855-4850-BED2-B7B76719D2C1}" srcOrd="0" destOrd="0" parTransId="{E07107B5-E6E1-4468-A7B6-917A332A593C}" sibTransId="{4BBA1CB2-C700-470C-A7D7-2E25A789B4AB}"/>
    <dgm:cxn modelId="{504F1109-09FF-4A6E-9446-193355EC5376}" type="presOf" srcId="{6C0B0477-080E-4316-BAE1-42B07B470449}" destId="{6DA88237-3CA6-4EC0-94D4-029A195A2D80}" srcOrd="0" destOrd="0" presId="urn:microsoft.com/office/officeart/2018/2/layout/IconVerticalSolidList"/>
    <dgm:cxn modelId="{3089F036-C8B0-442D-8401-B69026305336}" type="presOf" srcId="{E91B0CEE-1AE3-4AC3-9229-9736AE934AD9}" destId="{9D31DFD9-49AC-4E91-A561-DBF87062EE06}" srcOrd="0" destOrd="0" presId="urn:microsoft.com/office/officeart/2018/2/layout/IconVerticalSolidList"/>
    <dgm:cxn modelId="{89B2B238-C3FF-40C6-9155-E78E371E984F}" type="presOf" srcId="{3497D6E6-29C7-4FA3-9A9F-8B03D5F45767}" destId="{31C204BD-A297-4C77-BC41-09640FF8B23B}" srcOrd="0" destOrd="0" presId="urn:microsoft.com/office/officeart/2018/2/layout/IconVerticalSolidList"/>
    <dgm:cxn modelId="{AFB53544-C926-499E-A941-368F6406F0D0}" srcId="{6C0B0477-080E-4316-BAE1-42B07B470449}" destId="{87406ADA-227F-45D0-8C6E-0C01D9D403B4}" srcOrd="3" destOrd="0" parTransId="{E39B6EF6-BA7C-4F82-8B09-66D2696BE826}" sibTransId="{48FB34C4-2103-4BF4-8FCF-134E995B493D}"/>
    <dgm:cxn modelId="{DA77B554-5CB3-4FDC-BC72-C4987490CCE7}" type="presOf" srcId="{97EC0B83-3855-4850-BED2-B7B76719D2C1}" destId="{4853620B-CA54-4C77-8463-17AD89B3083E}" srcOrd="0" destOrd="0" presId="urn:microsoft.com/office/officeart/2018/2/layout/IconVerticalSolidList"/>
    <dgm:cxn modelId="{DC32605A-9021-42CB-95DE-8E6360FE8320}" type="presOf" srcId="{93CACC8B-3D9C-4BBC-9F1A-1A697539A751}" destId="{7D33AEEF-E17D-49E3-8D81-CF82E6FD6A16}" srcOrd="0" destOrd="0" presId="urn:microsoft.com/office/officeart/2018/2/layout/IconVerticalSolidList"/>
    <dgm:cxn modelId="{8E8F85B1-CC8A-42E4-89E9-7B2369858A3C}" srcId="{6C0B0477-080E-4316-BAE1-42B07B470449}" destId="{E91B0CEE-1AE3-4AC3-9229-9736AE934AD9}" srcOrd="2" destOrd="0" parTransId="{090E5FEC-C167-4B21-AAD5-E697FF9FEE79}" sibTransId="{68243418-0909-489F-B454-9F80A8C0E685}"/>
    <dgm:cxn modelId="{372109D2-FFB7-4C81-9B5E-270129B4FDF4}" srcId="{6C0B0477-080E-4316-BAE1-42B07B470449}" destId="{93CACC8B-3D9C-4BBC-9F1A-1A697539A751}" srcOrd="1" destOrd="0" parTransId="{9C8AAFA0-BA84-44AD-A990-C4AF39CEB877}" sibTransId="{BCE4244E-8304-4E69-8E82-9040561B1C71}"/>
    <dgm:cxn modelId="{88645EE8-2EF6-4EC5-8019-3D609E5B2193}" srcId="{6C0B0477-080E-4316-BAE1-42B07B470449}" destId="{3497D6E6-29C7-4FA3-9A9F-8B03D5F45767}" srcOrd="4" destOrd="0" parTransId="{56E2A7E0-8193-4447-9568-96D801A3CF36}" sibTransId="{CC719273-4B24-42C0-A87F-EBEC0B4D92EF}"/>
    <dgm:cxn modelId="{221249CE-5DAF-4E25-B6FF-940AB50A9DFC}" type="presParOf" srcId="{6DA88237-3CA6-4EC0-94D4-029A195A2D80}" destId="{06153C8E-CB64-4867-BDA4-39547BC4C081}" srcOrd="0" destOrd="0" presId="urn:microsoft.com/office/officeart/2018/2/layout/IconVerticalSolidList"/>
    <dgm:cxn modelId="{C1A94B45-E71C-4678-94C8-8C71C0E9DCCD}" type="presParOf" srcId="{06153C8E-CB64-4867-BDA4-39547BC4C081}" destId="{84640BBA-43A6-4935-9C97-9A6074F50537}" srcOrd="0" destOrd="0" presId="urn:microsoft.com/office/officeart/2018/2/layout/IconVerticalSolidList"/>
    <dgm:cxn modelId="{74D4D41A-5C71-41F2-B859-47406E5568C8}" type="presParOf" srcId="{06153C8E-CB64-4867-BDA4-39547BC4C081}" destId="{A732BDD4-B323-486C-8550-FA0223ED9456}" srcOrd="1" destOrd="0" presId="urn:microsoft.com/office/officeart/2018/2/layout/IconVerticalSolidList"/>
    <dgm:cxn modelId="{42D37324-14D5-4D58-8E35-F933EF11F950}" type="presParOf" srcId="{06153C8E-CB64-4867-BDA4-39547BC4C081}" destId="{97D199F5-F97B-4E60-A5FE-5F6B5B673EC1}" srcOrd="2" destOrd="0" presId="urn:microsoft.com/office/officeart/2018/2/layout/IconVerticalSolidList"/>
    <dgm:cxn modelId="{BC9888F2-98FA-47BB-9AAD-BC6A9849AABC}" type="presParOf" srcId="{06153C8E-CB64-4867-BDA4-39547BC4C081}" destId="{4853620B-CA54-4C77-8463-17AD89B3083E}" srcOrd="3" destOrd="0" presId="urn:microsoft.com/office/officeart/2018/2/layout/IconVerticalSolidList"/>
    <dgm:cxn modelId="{844912C1-2028-4E6A-985B-D01CB471CFA3}" type="presParOf" srcId="{6DA88237-3CA6-4EC0-94D4-029A195A2D80}" destId="{7232B066-21FB-4FB2-B16E-272A1E3ADF4B}" srcOrd="1" destOrd="0" presId="urn:microsoft.com/office/officeart/2018/2/layout/IconVerticalSolidList"/>
    <dgm:cxn modelId="{B34ABECE-5780-4D20-BEF2-997E48BA1189}" type="presParOf" srcId="{6DA88237-3CA6-4EC0-94D4-029A195A2D80}" destId="{CC076367-6519-4321-82D8-BD7E417CAD4B}" srcOrd="2" destOrd="0" presId="urn:microsoft.com/office/officeart/2018/2/layout/IconVerticalSolidList"/>
    <dgm:cxn modelId="{C484DE4B-B899-4615-A130-A23D0334E635}" type="presParOf" srcId="{CC076367-6519-4321-82D8-BD7E417CAD4B}" destId="{A951C03E-8427-4A77-B543-056A6D90A39A}" srcOrd="0" destOrd="0" presId="urn:microsoft.com/office/officeart/2018/2/layout/IconVerticalSolidList"/>
    <dgm:cxn modelId="{C6672F91-E9CF-4D95-8CB5-A01A158A4EEF}" type="presParOf" srcId="{CC076367-6519-4321-82D8-BD7E417CAD4B}" destId="{D2B56731-BE87-45B1-B0AD-2E3A8EF35CA9}" srcOrd="1" destOrd="0" presId="urn:microsoft.com/office/officeart/2018/2/layout/IconVerticalSolidList"/>
    <dgm:cxn modelId="{6B59C701-8EA3-4487-ADBB-7B91689F9095}" type="presParOf" srcId="{CC076367-6519-4321-82D8-BD7E417CAD4B}" destId="{7C68023F-8C86-4BF0-AE65-03F156FDD010}" srcOrd="2" destOrd="0" presId="urn:microsoft.com/office/officeart/2018/2/layout/IconVerticalSolidList"/>
    <dgm:cxn modelId="{70402DE8-D5BF-41A7-A7E2-9BDF12A421FA}" type="presParOf" srcId="{CC076367-6519-4321-82D8-BD7E417CAD4B}" destId="{7D33AEEF-E17D-49E3-8D81-CF82E6FD6A16}" srcOrd="3" destOrd="0" presId="urn:microsoft.com/office/officeart/2018/2/layout/IconVerticalSolidList"/>
    <dgm:cxn modelId="{26B823BB-05F3-4B6B-9D51-42E8685B0E32}" type="presParOf" srcId="{6DA88237-3CA6-4EC0-94D4-029A195A2D80}" destId="{3673D937-53EC-4DE3-826E-F0BE2D3EF5BD}" srcOrd="3" destOrd="0" presId="urn:microsoft.com/office/officeart/2018/2/layout/IconVerticalSolidList"/>
    <dgm:cxn modelId="{360CDA9E-2A3E-40AC-838C-7447C52D3CB4}" type="presParOf" srcId="{6DA88237-3CA6-4EC0-94D4-029A195A2D80}" destId="{582611D8-6478-4E5D-9ADC-E220F9228FB0}" srcOrd="4" destOrd="0" presId="urn:microsoft.com/office/officeart/2018/2/layout/IconVerticalSolidList"/>
    <dgm:cxn modelId="{048D5244-7613-481B-BA4D-BB9426A2375E}" type="presParOf" srcId="{582611D8-6478-4E5D-9ADC-E220F9228FB0}" destId="{D66E79CE-40E5-4179-9F85-46CB65805280}" srcOrd="0" destOrd="0" presId="urn:microsoft.com/office/officeart/2018/2/layout/IconVerticalSolidList"/>
    <dgm:cxn modelId="{B8216D34-5BB5-4D2C-AECE-7F45D15DB407}" type="presParOf" srcId="{582611D8-6478-4E5D-9ADC-E220F9228FB0}" destId="{2ECFAEFD-70CF-4A94-9E8D-5A0911690C7C}" srcOrd="1" destOrd="0" presId="urn:microsoft.com/office/officeart/2018/2/layout/IconVerticalSolidList"/>
    <dgm:cxn modelId="{23208CB3-8176-4978-9013-241248005A82}" type="presParOf" srcId="{582611D8-6478-4E5D-9ADC-E220F9228FB0}" destId="{6C830A5E-38CE-48D2-BA60-434E318A4850}" srcOrd="2" destOrd="0" presId="urn:microsoft.com/office/officeart/2018/2/layout/IconVerticalSolidList"/>
    <dgm:cxn modelId="{E8D9FF5D-A05F-4A05-9C9B-9F70878E757F}" type="presParOf" srcId="{582611D8-6478-4E5D-9ADC-E220F9228FB0}" destId="{9D31DFD9-49AC-4E91-A561-DBF87062EE06}" srcOrd="3" destOrd="0" presId="urn:microsoft.com/office/officeart/2018/2/layout/IconVerticalSolidList"/>
    <dgm:cxn modelId="{FE47391D-06F2-4CFE-8410-ED63000421BF}" type="presParOf" srcId="{6DA88237-3CA6-4EC0-94D4-029A195A2D80}" destId="{654E51E2-4DE7-4EE0-9267-FE06737DF1B5}" srcOrd="5" destOrd="0" presId="urn:microsoft.com/office/officeart/2018/2/layout/IconVerticalSolidList"/>
    <dgm:cxn modelId="{D9B96F5C-BE42-48E8-AE9F-875AD82657B4}" type="presParOf" srcId="{6DA88237-3CA6-4EC0-94D4-029A195A2D80}" destId="{1A359675-0106-46D1-9123-FE045980228D}" srcOrd="6" destOrd="0" presId="urn:microsoft.com/office/officeart/2018/2/layout/IconVerticalSolidList"/>
    <dgm:cxn modelId="{171328DD-A598-454C-9533-56236F48C101}" type="presParOf" srcId="{1A359675-0106-46D1-9123-FE045980228D}" destId="{1B4B83EF-8E53-4657-AB52-B3322633A271}" srcOrd="0" destOrd="0" presId="urn:microsoft.com/office/officeart/2018/2/layout/IconVerticalSolidList"/>
    <dgm:cxn modelId="{984D333B-A986-462C-A6CE-49FCD99D71C4}" type="presParOf" srcId="{1A359675-0106-46D1-9123-FE045980228D}" destId="{6BBA6763-DD42-4793-ADC9-0E67608BDB79}" srcOrd="1" destOrd="0" presId="urn:microsoft.com/office/officeart/2018/2/layout/IconVerticalSolidList"/>
    <dgm:cxn modelId="{B7F115FA-3141-47B4-9554-2DE4F453791D}" type="presParOf" srcId="{1A359675-0106-46D1-9123-FE045980228D}" destId="{455EC0A4-8FD4-48D8-B312-9C1B90B17304}" srcOrd="2" destOrd="0" presId="urn:microsoft.com/office/officeart/2018/2/layout/IconVerticalSolidList"/>
    <dgm:cxn modelId="{2D04067B-60DA-4837-8772-715A49FACA7F}" type="presParOf" srcId="{1A359675-0106-46D1-9123-FE045980228D}" destId="{87DAD7E6-8F09-4739-A421-1E03F9FFEBB1}" srcOrd="3" destOrd="0" presId="urn:microsoft.com/office/officeart/2018/2/layout/IconVerticalSolidList"/>
    <dgm:cxn modelId="{C54AE47E-5905-4229-9E67-929404A198D0}" type="presParOf" srcId="{6DA88237-3CA6-4EC0-94D4-029A195A2D80}" destId="{CCE88C5E-C4B1-46DC-8BE7-3DCA32A57017}" srcOrd="7" destOrd="0" presId="urn:microsoft.com/office/officeart/2018/2/layout/IconVerticalSolidList"/>
    <dgm:cxn modelId="{CC9E23FE-494F-4AD6-AA93-6920C5DA0702}" type="presParOf" srcId="{6DA88237-3CA6-4EC0-94D4-029A195A2D80}" destId="{04F1A1AA-285D-478A-89FE-D80E81835836}" srcOrd="8" destOrd="0" presId="urn:microsoft.com/office/officeart/2018/2/layout/IconVerticalSolidList"/>
    <dgm:cxn modelId="{0BAE6A5E-754C-4844-BD32-0A2B5D87433C}" type="presParOf" srcId="{04F1A1AA-285D-478A-89FE-D80E81835836}" destId="{C3E6756C-9D2A-4C6A-9438-BC770B18DBC1}" srcOrd="0" destOrd="0" presId="urn:microsoft.com/office/officeart/2018/2/layout/IconVerticalSolidList"/>
    <dgm:cxn modelId="{F6F8E4E1-F761-4FFF-B463-CA419549919E}" type="presParOf" srcId="{04F1A1AA-285D-478A-89FE-D80E81835836}" destId="{DB218F61-1E54-4C3B-8CAA-9FAD76C7B105}" srcOrd="1" destOrd="0" presId="urn:microsoft.com/office/officeart/2018/2/layout/IconVerticalSolidList"/>
    <dgm:cxn modelId="{6208C546-6140-49EE-937A-09A028D995A4}" type="presParOf" srcId="{04F1A1AA-285D-478A-89FE-D80E81835836}" destId="{5798300D-82D4-4CAF-AEFB-D8AAB2161018}" srcOrd="2" destOrd="0" presId="urn:microsoft.com/office/officeart/2018/2/layout/IconVerticalSolidList"/>
    <dgm:cxn modelId="{45D1484A-2149-4BE8-9C1C-76FAE12FD6A8}" type="presParOf" srcId="{04F1A1AA-285D-478A-89FE-D80E81835836}" destId="{31C204BD-A297-4C77-BC41-09640FF8B2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33899B-1FF5-4186-BDFF-A30BA4D19B6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D8CBC55-7131-4541-B3D0-B8EAF0F00BB7}">
      <dgm:prSet/>
      <dgm:spPr/>
      <dgm:t>
        <a:bodyPr/>
        <a:lstStyle/>
        <a:p>
          <a:r>
            <a:rPr lang="en-US"/>
            <a:t>Complex data linking – Solved using maps and pointers.</a:t>
          </a:r>
        </a:p>
      </dgm:t>
    </dgm:pt>
    <dgm:pt modelId="{C97C84A8-DD03-442C-A2C8-58D89722DDAF}" type="parTrans" cxnId="{C7398BE9-291B-4284-81AF-92FF17892581}">
      <dgm:prSet/>
      <dgm:spPr/>
      <dgm:t>
        <a:bodyPr/>
        <a:lstStyle/>
        <a:p>
          <a:endParaRPr lang="en-US"/>
        </a:p>
      </dgm:t>
    </dgm:pt>
    <dgm:pt modelId="{A2178CF6-E969-4AB5-9104-1FF48CAEE179}" type="sibTrans" cxnId="{C7398BE9-291B-4284-81AF-92FF17892581}">
      <dgm:prSet/>
      <dgm:spPr/>
      <dgm:t>
        <a:bodyPr/>
        <a:lstStyle/>
        <a:p>
          <a:endParaRPr lang="en-US"/>
        </a:p>
      </dgm:t>
    </dgm:pt>
    <dgm:pt modelId="{AC3B8002-3FBD-401C-A88F-C1978F5DB2BB}">
      <dgm:prSet/>
      <dgm:spPr/>
      <dgm:t>
        <a:bodyPr/>
        <a:lstStyle/>
        <a:p>
          <a:r>
            <a:rPr lang="en-US"/>
            <a:t>User input validation – Regex and condition checks.</a:t>
          </a:r>
        </a:p>
      </dgm:t>
    </dgm:pt>
    <dgm:pt modelId="{C8BC9D83-3BDE-4797-9434-AED2F6507D70}" type="parTrans" cxnId="{91B6EB02-ACAC-443A-ADCD-2F9CD752422E}">
      <dgm:prSet/>
      <dgm:spPr/>
      <dgm:t>
        <a:bodyPr/>
        <a:lstStyle/>
        <a:p>
          <a:endParaRPr lang="en-US"/>
        </a:p>
      </dgm:t>
    </dgm:pt>
    <dgm:pt modelId="{B6475DD2-46A1-4318-B5D5-5919C099C0DE}" type="sibTrans" cxnId="{91B6EB02-ACAC-443A-ADCD-2F9CD752422E}">
      <dgm:prSet/>
      <dgm:spPr/>
      <dgm:t>
        <a:bodyPr/>
        <a:lstStyle/>
        <a:p>
          <a:endParaRPr lang="en-US"/>
        </a:p>
      </dgm:t>
    </dgm:pt>
    <dgm:pt modelId="{25E3FA0A-325C-46C2-8EDB-7B8DA81C3294}">
      <dgm:prSet/>
      <dgm:spPr/>
      <dgm:t>
        <a:bodyPr/>
        <a:lstStyle/>
        <a:p>
          <a:r>
            <a:rPr lang="en-US"/>
            <a:t>Order serialization – Custom format for file saving.</a:t>
          </a:r>
        </a:p>
      </dgm:t>
    </dgm:pt>
    <dgm:pt modelId="{F7345213-916D-4B0B-9786-145E40EC42EB}" type="parTrans" cxnId="{613A4043-A435-4A04-858E-5C9BA804E3B5}">
      <dgm:prSet/>
      <dgm:spPr/>
      <dgm:t>
        <a:bodyPr/>
        <a:lstStyle/>
        <a:p>
          <a:endParaRPr lang="en-US"/>
        </a:p>
      </dgm:t>
    </dgm:pt>
    <dgm:pt modelId="{C5204EC4-1B4B-436B-B8CF-294F1FD48E63}" type="sibTrans" cxnId="{613A4043-A435-4A04-858E-5C9BA804E3B5}">
      <dgm:prSet/>
      <dgm:spPr/>
      <dgm:t>
        <a:bodyPr/>
        <a:lstStyle/>
        <a:p>
          <a:endParaRPr lang="en-US"/>
        </a:p>
      </dgm:t>
    </dgm:pt>
    <dgm:pt modelId="{DBE84363-BCE9-4CA3-A2DE-4E27CE1FA213}">
      <dgm:prSet/>
      <dgm:spPr/>
      <dgm:t>
        <a:bodyPr/>
        <a:lstStyle/>
        <a:p>
          <a:r>
            <a:rPr lang="en-US"/>
            <a:t>Memory management – Manual cleanup in destructors.</a:t>
          </a:r>
        </a:p>
      </dgm:t>
    </dgm:pt>
    <dgm:pt modelId="{AB750365-427B-4A06-9F06-91B4BA570A5F}" type="parTrans" cxnId="{F2C9613C-DBC9-4635-B008-289713A03177}">
      <dgm:prSet/>
      <dgm:spPr/>
      <dgm:t>
        <a:bodyPr/>
        <a:lstStyle/>
        <a:p>
          <a:endParaRPr lang="en-US"/>
        </a:p>
      </dgm:t>
    </dgm:pt>
    <dgm:pt modelId="{E748232D-F806-4A70-9C97-FE374D8FD91F}" type="sibTrans" cxnId="{F2C9613C-DBC9-4635-B008-289713A03177}">
      <dgm:prSet/>
      <dgm:spPr/>
      <dgm:t>
        <a:bodyPr/>
        <a:lstStyle/>
        <a:p>
          <a:endParaRPr lang="en-US"/>
        </a:p>
      </dgm:t>
    </dgm:pt>
    <dgm:pt modelId="{7648A5D0-1DA8-46F1-8542-9CC3C145F50C}" type="pres">
      <dgm:prSet presAssocID="{6B33899B-1FF5-4186-BDFF-A30BA4D19B66}" presName="root" presStyleCnt="0">
        <dgm:presLayoutVars>
          <dgm:dir/>
          <dgm:resizeHandles val="exact"/>
        </dgm:presLayoutVars>
      </dgm:prSet>
      <dgm:spPr/>
    </dgm:pt>
    <dgm:pt modelId="{23908035-9C8D-4ABD-9392-B463ABEC9DBF}" type="pres">
      <dgm:prSet presAssocID="{1D8CBC55-7131-4541-B3D0-B8EAF0F00BB7}" presName="compNode" presStyleCnt="0"/>
      <dgm:spPr/>
    </dgm:pt>
    <dgm:pt modelId="{08A5007B-6CE2-42C4-9B4D-1E1935ECDCDB}" type="pres">
      <dgm:prSet presAssocID="{1D8CBC55-7131-4541-B3D0-B8EAF0F00BB7}" presName="bgRect" presStyleLbl="bgShp" presStyleIdx="0" presStyleCnt="4"/>
      <dgm:spPr/>
    </dgm:pt>
    <dgm:pt modelId="{3D2722C3-763D-4532-ADF7-19EF2C7E7B4D}" type="pres">
      <dgm:prSet presAssocID="{1D8CBC55-7131-4541-B3D0-B8EAF0F00BB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A5589F3C-582D-483D-8B5B-B3939B268939}" type="pres">
      <dgm:prSet presAssocID="{1D8CBC55-7131-4541-B3D0-B8EAF0F00BB7}" presName="spaceRect" presStyleCnt="0"/>
      <dgm:spPr/>
    </dgm:pt>
    <dgm:pt modelId="{1412EC97-C24F-4408-82C4-AF8CE905A0A8}" type="pres">
      <dgm:prSet presAssocID="{1D8CBC55-7131-4541-B3D0-B8EAF0F00BB7}" presName="parTx" presStyleLbl="revTx" presStyleIdx="0" presStyleCnt="4">
        <dgm:presLayoutVars>
          <dgm:chMax val="0"/>
          <dgm:chPref val="0"/>
        </dgm:presLayoutVars>
      </dgm:prSet>
      <dgm:spPr/>
    </dgm:pt>
    <dgm:pt modelId="{D2950EF9-056D-4515-9172-9ADCD2732815}" type="pres">
      <dgm:prSet presAssocID="{A2178CF6-E969-4AB5-9104-1FF48CAEE179}" presName="sibTrans" presStyleCnt="0"/>
      <dgm:spPr/>
    </dgm:pt>
    <dgm:pt modelId="{8D545449-A6E9-4297-960F-BEC1D7E85392}" type="pres">
      <dgm:prSet presAssocID="{AC3B8002-3FBD-401C-A88F-C1978F5DB2BB}" presName="compNode" presStyleCnt="0"/>
      <dgm:spPr/>
    </dgm:pt>
    <dgm:pt modelId="{6CD49B78-80C6-4D38-A749-0F56189C216F}" type="pres">
      <dgm:prSet presAssocID="{AC3B8002-3FBD-401C-A88F-C1978F5DB2BB}" presName="bgRect" presStyleLbl="bgShp" presStyleIdx="1" presStyleCnt="4"/>
      <dgm:spPr/>
    </dgm:pt>
    <dgm:pt modelId="{271B2A7A-4DE6-47F2-871D-B4384B1FC8C9}" type="pres">
      <dgm:prSet presAssocID="{AC3B8002-3FBD-401C-A88F-C1978F5DB2B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D7809FD3-A04E-402B-BD8E-D58D0DB7135F}" type="pres">
      <dgm:prSet presAssocID="{AC3B8002-3FBD-401C-A88F-C1978F5DB2BB}" presName="spaceRect" presStyleCnt="0"/>
      <dgm:spPr/>
    </dgm:pt>
    <dgm:pt modelId="{8D112D48-D91C-4790-A89F-ED09F63A78CA}" type="pres">
      <dgm:prSet presAssocID="{AC3B8002-3FBD-401C-A88F-C1978F5DB2BB}" presName="parTx" presStyleLbl="revTx" presStyleIdx="1" presStyleCnt="4">
        <dgm:presLayoutVars>
          <dgm:chMax val="0"/>
          <dgm:chPref val="0"/>
        </dgm:presLayoutVars>
      </dgm:prSet>
      <dgm:spPr/>
    </dgm:pt>
    <dgm:pt modelId="{6A5E498C-D53D-4323-8FD4-5AAFABCCE7F7}" type="pres">
      <dgm:prSet presAssocID="{B6475DD2-46A1-4318-B5D5-5919C099C0DE}" presName="sibTrans" presStyleCnt="0"/>
      <dgm:spPr/>
    </dgm:pt>
    <dgm:pt modelId="{07B244CC-7CDB-4999-B954-4EAA331E4F24}" type="pres">
      <dgm:prSet presAssocID="{25E3FA0A-325C-46C2-8EDB-7B8DA81C3294}" presName="compNode" presStyleCnt="0"/>
      <dgm:spPr/>
    </dgm:pt>
    <dgm:pt modelId="{2E63872C-62BC-4E9F-AE3C-A812EADBDDD4}" type="pres">
      <dgm:prSet presAssocID="{25E3FA0A-325C-46C2-8EDB-7B8DA81C3294}" presName="bgRect" presStyleLbl="bgShp" presStyleIdx="2" presStyleCnt="4"/>
      <dgm:spPr/>
    </dgm:pt>
    <dgm:pt modelId="{6327E03C-35BF-4815-843F-C7C280167094}" type="pres">
      <dgm:prSet presAssocID="{25E3FA0A-325C-46C2-8EDB-7B8DA81C329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F6FE9175-D1A2-42D2-B1E8-27AA98A9882F}" type="pres">
      <dgm:prSet presAssocID="{25E3FA0A-325C-46C2-8EDB-7B8DA81C3294}" presName="spaceRect" presStyleCnt="0"/>
      <dgm:spPr/>
    </dgm:pt>
    <dgm:pt modelId="{6A57B935-34A2-4C5B-AB1E-55BED0C505D3}" type="pres">
      <dgm:prSet presAssocID="{25E3FA0A-325C-46C2-8EDB-7B8DA81C3294}" presName="parTx" presStyleLbl="revTx" presStyleIdx="2" presStyleCnt="4">
        <dgm:presLayoutVars>
          <dgm:chMax val="0"/>
          <dgm:chPref val="0"/>
        </dgm:presLayoutVars>
      </dgm:prSet>
      <dgm:spPr/>
    </dgm:pt>
    <dgm:pt modelId="{68B87F3F-4E7A-4E13-AC57-CC20FDA37AB5}" type="pres">
      <dgm:prSet presAssocID="{C5204EC4-1B4B-436B-B8CF-294F1FD48E63}" presName="sibTrans" presStyleCnt="0"/>
      <dgm:spPr/>
    </dgm:pt>
    <dgm:pt modelId="{B819F2C9-2269-4A2B-8B28-43348C398134}" type="pres">
      <dgm:prSet presAssocID="{DBE84363-BCE9-4CA3-A2DE-4E27CE1FA213}" presName="compNode" presStyleCnt="0"/>
      <dgm:spPr/>
    </dgm:pt>
    <dgm:pt modelId="{2C94C303-A410-4659-912D-674EA6EA182E}" type="pres">
      <dgm:prSet presAssocID="{DBE84363-BCE9-4CA3-A2DE-4E27CE1FA213}" presName="bgRect" presStyleLbl="bgShp" presStyleIdx="3" presStyleCnt="4"/>
      <dgm:spPr/>
    </dgm:pt>
    <dgm:pt modelId="{A7CC7840-C02B-4358-9ABC-D4EF3F08D975}" type="pres">
      <dgm:prSet presAssocID="{DBE84363-BCE9-4CA3-A2DE-4E27CE1FA21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42FC958-4883-439A-A226-936D992B64F4}" type="pres">
      <dgm:prSet presAssocID="{DBE84363-BCE9-4CA3-A2DE-4E27CE1FA213}" presName="spaceRect" presStyleCnt="0"/>
      <dgm:spPr/>
    </dgm:pt>
    <dgm:pt modelId="{3EF8E5E6-0D89-4B4C-AD15-6FE1FC8F8D4F}" type="pres">
      <dgm:prSet presAssocID="{DBE84363-BCE9-4CA3-A2DE-4E27CE1FA21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1B6EB02-ACAC-443A-ADCD-2F9CD752422E}" srcId="{6B33899B-1FF5-4186-BDFF-A30BA4D19B66}" destId="{AC3B8002-3FBD-401C-A88F-C1978F5DB2BB}" srcOrd="1" destOrd="0" parTransId="{C8BC9D83-3BDE-4797-9434-AED2F6507D70}" sibTransId="{B6475DD2-46A1-4318-B5D5-5919C099C0DE}"/>
    <dgm:cxn modelId="{F2C9613C-DBC9-4635-B008-289713A03177}" srcId="{6B33899B-1FF5-4186-BDFF-A30BA4D19B66}" destId="{DBE84363-BCE9-4CA3-A2DE-4E27CE1FA213}" srcOrd="3" destOrd="0" parTransId="{AB750365-427B-4A06-9F06-91B4BA570A5F}" sibTransId="{E748232D-F806-4A70-9C97-FE374D8FD91F}"/>
    <dgm:cxn modelId="{613A4043-A435-4A04-858E-5C9BA804E3B5}" srcId="{6B33899B-1FF5-4186-BDFF-A30BA4D19B66}" destId="{25E3FA0A-325C-46C2-8EDB-7B8DA81C3294}" srcOrd="2" destOrd="0" parTransId="{F7345213-916D-4B0B-9786-145E40EC42EB}" sibTransId="{C5204EC4-1B4B-436B-B8CF-294F1FD48E63}"/>
    <dgm:cxn modelId="{107D0165-87FC-4E1D-84AF-B19A62F60E28}" type="presOf" srcId="{DBE84363-BCE9-4CA3-A2DE-4E27CE1FA213}" destId="{3EF8E5E6-0D89-4B4C-AD15-6FE1FC8F8D4F}" srcOrd="0" destOrd="0" presId="urn:microsoft.com/office/officeart/2018/2/layout/IconVerticalSolidList"/>
    <dgm:cxn modelId="{88C8C96E-DF4D-4568-AA42-310B1F61A809}" type="presOf" srcId="{25E3FA0A-325C-46C2-8EDB-7B8DA81C3294}" destId="{6A57B935-34A2-4C5B-AB1E-55BED0C505D3}" srcOrd="0" destOrd="0" presId="urn:microsoft.com/office/officeart/2018/2/layout/IconVerticalSolidList"/>
    <dgm:cxn modelId="{B431FC89-E597-44B8-848E-0A5A64D043E0}" type="presOf" srcId="{6B33899B-1FF5-4186-BDFF-A30BA4D19B66}" destId="{7648A5D0-1DA8-46F1-8542-9CC3C145F50C}" srcOrd="0" destOrd="0" presId="urn:microsoft.com/office/officeart/2018/2/layout/IconVerticalSolidList"/>
    <dgm:cxn modelId="{C406748B-EEBF-4A87-9002-003CCDB233EF}" type="presOf" srcId="{1D8CBC55-7131-4541-B3D0-B8EAF0F00BB7}" destId="{1412EC97-C24F-4408-82C4-AF8CE905A0A8}" srcOrd="0" destOrd="0" presId="urn:microsoft.com/office/officeart/2018/2/layout/IconVerticalSolidList"/>
    <dgm:cxn modelId="{D5B53BB7-B78E-4505-8A85-403464F9E2C7}" type="presOf" srcId="{AC3B8002-3FBD-401C-A88F-C1978F5DB2BB}" destId="{8D112D48-D91C-4790-A89F-ED09F63A78CA}" srcOrd="0" destOrd="0" presId="urn:microsoft.com/office/officeart/2018/2/layout/IconVerticalSolidList"/>
    <dgm:cxn modelId="{C7398BE9-291B-4284-81AF-92FF17892581}" srcId="{6B33899B-1FF5-4186-BDFF-A30BA4D19B66}" destId="{1D8CBC55-7131-4541-B3D0-B8EAF0F00BB7}" srcOrd="0" destOrd="0" parTransId="{C97C84A8-DD03-442C-A2C8-58D89722DDAF}" sibTransId="{A2178CF6-E969-4AB5-9104-1FF48CAEE179}"/>
    <dgm:cxn modelId="{E546C956-DC41-420B-ADF8-86D6B2E12AEE}" type="presParOf" srcId="{7648A5D0-1DA8-46F1-8542-9CC3C145F50C}" destId="{23908035-9C8D-4ABD-9392-B463ABEC9DBF}" srcOrd="0" destOrd="0" presId="urn:microsoft.com/office/officeart/2018/2/layout/IconVerticalSolidList"/>
    <dgm:cxn modelId="{DE12354F-699A-4969-A409-64B970460719}" type="presParOf" srcId="{23908035-9C8D-4ABD-9392-B463ABEC9DBF}" destId="{08A5007B-6CE2-42C4-9B4D-1E1935ECDCDB}" srcOrd="0" destOrd="0" presId="urn:microsoft.com/office/officeart/2018/2/layout/IconVerticalSolidList"/>
    <dgm:cxn modelId="{A0D674DD-3F51-4419-99F3-F1E99F767D3B}" type="presParOf" srcId="{23908035-9C8D-4ABD-9392-B463ABEC9DBF}" destId="{3D2722C3-763D-4532-ADF7-19EF2C7E7B4D}" srcOrd="1" destOrd="0" presId="urn:microsoft.com/office/officeart/2018/2/layout/IconVerticalSolidList"/>
    <dgm:cxn modelId="{9DDF0752-AB6C-44D1-A762-B574ECC4060B}" type="presParOf" srcId="{23908035-9C8D-4ABD-9392-B463ABEC9DBF}" destId="{A5589F3C-582D-483D-8B5B-B3939B268939}" srcOrd="2" destOrd="0" presId="urn:microsoft.com/office/officeart/2018/2/layout/IconVerticalSolidList"/>
    <dgm:cxn modelId="{01FE39B8-7093-4802-98CC-CADE1526FA5B}" type="presParOf" srcId="{23908035-9C8D-4ABD-9392-B463ABEC9DBF}" destId="{1412EC97-C24F-4408-82C4-AF8CE905A0A8}" srcOrd="3" destOrd="0" presId="urn:microsoft.com/office/officeart/2018/2/layout/IconVerticalSolidList"/>
    <dgm:cxn modelId="{70812D9B-87DA-4D15-9569-D423E84E21AE}" type="presParOf" srcId="{7648A5D0-1DA8-46F1-8542-9CC3C145F50C}" destId="{D2950EF9-056D-4515-9172-9ADCD2732815}" srcOrd="1" destOrd="0" presId="urn:microsoft.com/office/officeart/2018/2/layout/IconVerticalSolidList"/>
    <dgm:cxn modelId="{37F0BD10-67CA-4FB2-BEA9-ED5BD1B803D5}" type="presParOf" srcId="{7648A5D0-1DA8-46F1-8542-9CC3C145F50C}" destId="{8D545449-A6E9-4297-960F-BEC1D7E85392}" srcOrd="2" destOrd="0" presId="urn:microsoft.com/office/officeart/2018/2/layout/IconVerticalSolidList"/>
    <dgm:cxn modelId="{107DCD85-62A7-4BC3-BE88-956B1A1586E6}" type="presParOf" srcId="{8D545449-A6E9-4297-960F-BEC1D7E85392}" destId="{6CD49B78-80C6-4D38-A749-0F56189C216F}" srcOrd="0" destOrd="0" presId="urn:microsoft.com/office/officeart/2018/2/layout/IconVerticalSolidList"/>
    <dgm:cxn modelId="{3D84A24F-6F70-4176-9A76-15B2DF56E357}" type="presParOf" srcId="{8D545449-A6E9-4297-960F-BEC1D7E85392}" destId="{271B2A7A-4DE6-47F2-871D-B4384B1FC8C9}" srcOrd="1" destOrd="0" presId="urn:microsoft.com/office/officeart/2018/2/layout/IconVerticalSolidList"/>
    <dgm:cxn modelId="{A3A816E1-5BF8-454E-9D3C-0669CB8C6A86}" type="presParOf" srcId="{8D545449-A6E9-4297-960F-BEC1D7E85392}" destId="{D7809FD3-A04E-402B-BD8E-D58D0DB7135F}" srcOrd="2" destOrd="0" presId="urn:microsoft.com/office/officeart/2018/2/layout/IconVerticalSolidList"/>
    <dgm:cxn modelId="{F36A4BB8-A5D5-4C67-BF78-BD758A038DA0}" type="presParOf" srcId="{8D545449-A6E9-4297-960F-BEC1D7E85392}" destId="{8D112D48-D91C-4790-A89F-ED09F63A78CA}" srcOrd="3" destOrd="0" presId="urn:microsoft.com/office/officeart/2018/2/layout/IconVerticalSolidList"/>
    <dgm:cxn modelId="{55A7D55D-FBF3-44E3-A606-8A173961C630}" type="presParOf" srcId="{7648A5D0-1DA8-46F1-8542-9CC3C145F50C}" destId="{6A5E498C-D53D-4323-8FD4-5AAFABCCE7F7}" srcOrd="3" destOrd="0" presId="urn:microsoft.com/office/officeart/2018/2/layout/IconVerticalSolidList"/>
    <dgm:cxn modelId="{7844ACEB-F905-4F5F-9602-CA4B76E04072}" type="presParOf" srcId="{7648A5D0-1DA8-46F1-8542-9CC3C145F50C}" destId="{07B244CC-7CDB-4999-B954-4EAA331E4F24}" srcOrd="4" destOrd="0" presId="urn:microsoft.com/office/officeart/2018/2/layout/IconVerticalSolidList"/>
    <dgm:cxn modelId="{6E386AD9-D5BE-4DDB-AD29-26E3BC8018BF}" type="presParOf" srcId="{07B244CC-7CDB-4999-B954-4EAA331E4F24}" destId="{2E63872C-62BC-4E9F-AE3C-A812EADBDDD4}" srcOrd="0" destOrd="0" presId="urn:microsoft.com/office/officeart/2018/2/layout/IconVerticalSolidList"/>
    <dgm:cxn modelId="{95580838-4797-4492-8D9C-EDEC48111EAA}" type="presParOf" srcId="{07B244CC-7CDB-4999-B954-4EAA331E4F24}" destId="{6327E03C-35BF-4815-843F-C7C280167094}" srcOrd="1" destOrd="0" presId="urn:microsoft.com/office/officeart/2018/2/layout/IconVerticalSolidList"/>
    <dgm:cxn modelId="{11D6F4A7-ED19-455A-AD27-CBA785B2D210}" type="presParOf" srcId="{07B244CC-7CDB-4999-B954-4EAA331E4F24}" destId="{F6FE9175-D1A2-42D2-B1E8-27AA98A9882F}" srcOrd="2" destOrd="0" presId="urn:microsoft.com/office/officeart/2018/2/layout/IconVerticalSolidList"/>
    <dgm:cxn modelId="{626BF538-C6AD-472A-B5DD-40536B3D7F29}" type="presParOf" srcId="{07B244CC-7CDB-4999-B954-4EAA331E4F24}" destId="{6A57B935-34A2-4C5B-AB1E-55BED0C505D3}" srcOrd="3" destOrd="0" presId="urn:microsoft.com/office/officeart/2018/2/layout/IconVerticalSolidList"/>
    <dgm:cxn modelId="{75D213CA-5969-4090-BF99-C7F02DE2229B}" type="presParOf" srcId="{7648A5D0-1DA8-46F1-8542-9CC3C145F50C}" destId="{68B87F3F-4E7A-4E13-AC57-CC20FDA37AB5}" srcOrd="5" destOrd="0" presId="urn:microsoft.com/office/officeart/2018/2/layout/IconVerticalSolidList"/>
    <dgm:cxn modelId="{E122D7CB-C5D9-4A21-9E36-D2D3D0A4742D}" type="presParOf" srcId="{7648A5D0-1DA8-46F1-8542-9CC3C145F50C}" destId="{B819F2C9-2269-4A2B-8B28-43348C398134}" srcOrd="6" destOrd="0" presId="urn:microsoft.com/office/officeart/2018/2/layout/IconVerticalSolidList"/>
    <dgm:cxn modelId="{21E39F9B-8A3D-4FD6-AFEA-D4D3070D1A4A}" type="presParOf" srcId="{B819F2C9-2269-4A2B-8B28-43348C398134}" destId="{2C94C303-A410-4659-912D-674EA6EA182E}" srcOrd="0" destOrd="0" presId="urn:microsoft.com/office/officeart/2018/2/layout/IconVerticalSolidList"/>
    <dgm:cxn modelId="{829A06F4-0223-41A7-9535-437E6614E9ED}" type="presParOf" srcId="{B819F2C9-2269-4A2B-8B28-43348C398134}" destId="{A7CC7840-C02B-4358-9ABC-D4EF3F08D975}" srcOrd="1" destOrd="0" presId="urn:microsoft.com/office/officeart/2018/2/layout/IconVerticalSolidList"/>
    <dgm:cxn modelId="{7C2A1ABC-F070-4A44-BA19-E2E645280104}" type="presParOf" srcId="{B819F2C9-2269-4A2B-8B28-43348C398134}" destId="{242FC958-4883-439A-A226-936D992B64F4}" srcOrd="2" destOrd="0" presId="urn:microsoft.com/office/officeart/2018/2/layout/IconVerticalSolidList"/>
    <dgm:cxn modelId="{5868ABAD-CD12-4916-96AA-A6CFBF61BFB7}" type="presParOf" srcId="{B819F2C9-2269-4A2B-8B28-43348C398134}" destId="{3EF8E5E6-0D89-4B4C-AD15-6FE1FC8F8D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CA4805-E6D3-4010-BDAC-C0FEDB3F272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E6BB1D1-9FEC-4836-9E94-EE5B4B358FD8}">
      <dgm:prSet/>
      <dgm:spPr/>
      <dgm:t>
        <a:bodyPr/>
        <a:lstStyle/>
        <a:p>
          <a:r>
            <a:rPr lang="en-US"/>
            <a:t>Project successfully demonstrates DSA implementation.</a:t>
          </a:r>
        </a:p>
      </dgm:t>
    </dgm:pt>
    <dgm:pt modelId="{6A52D118-8223-4943-994F-6010CAE0BDB1}" type="parTrans" cxnId="{1FD575B6-7B7F-4AC2-B70A-18EAD307CCED}">
      <dgm:prSet/>
      <dgm:spPr/>
      <dgm:t>
        <a:bodyPr/>
        <a:lstStyle/>
        <a:p>
          <a:endParaRPr lang="en-US"/>
        </a:p>
      </dgm:t>
    </dgm:pt>
    <dgm:pt modelId="{06D011A4-7CD8-4B0F-9782-25FC1133AEAA}" type="sibTrans" cxnId="{1FD575B6-7B7F-4AC2-B70A-18EAD307CCED}">
      <dgm:prSet/>
      <dgm:spPr/>
      <dgm:t>
        <a:bodyPr/>
        <a:lstStyle/>
        <a:p>
          <a:endParaRPr lang="en-US"/>
        </a:p>
      </dgm:t>
    </dgm:pt>
    <dgm:pt modelId="{6CCE66AB-8FA0-40DE-BD18-C7108473A5EC}">
      <dgm:prSet/>
      <dgm:spPr/>
      <dgm:t>
        <a:bodyPr/>
        <a:lstStyle/>
        <a:p>
          <a:r>
            <a:rPr lang="en-US"/>
            <a:t>Covers custom structures and real-life use cases.</a:t>
          </a:r>
        </a:p>
      </dgm:t>
    </dgm:pt>
    <dgm:pt modelId="{89A5BD3E-6467-4753-8D44-7465CABC97BD}" type="parTrans" cxnId="{EE27FB23-BDC4-4A15-93B4-1DD2EC30283E}">
      <dgm:prSet/>
      <dgm:spPr/>
      <dgm:t>
        <a:bodyPr/>
        <a:lstStyle/>
        <a:p>
          <a:endParaRPr lang="en-US"/>
        </a:p>
      </dgm:t>
    </dgm:pt>
    <dgm:pt modelId="{EF4DDC28-1011-402D-BA9B-28BF8538FD5B}" type="sibTrans" cxnId="{EE27FB23-BDC4-4A15-93B4-1DD2EC30283E}">
      <dgm:prSet/>
      <dgm:spPr/>
      <dgm:t>
        <a:bodyPr/>
        <a:lstStyle/>
        <a:p>
          <a:endParaRPr lang="en-US"/>
        </a:p>
      </dgm:t>
    </dgm:pt>
    <dgm:pt modelId="{B0269F18-5CF9-4E16-90C7-C985B031425E}">
      <dgm:prSet/>
      <dgm:spPr/>
      <dgm:t>
        <a:bodyPr/>
        <a:lstStyle/>
        <a:p>
          <a:r>
            <a:rPr lang="en-US"/>
            <a:t>Ready for expansion with GUI or database integration.</a:t>
          </a:r>
        </a:p>
      </dgm:t>
    </dgm:pt>
    <dgm:pt modelId="{1DB3DD10-3FF5-436D-A4FE-D7FBE9CC04C6}" type="parTrans" cxnId="{23C66258-4E7E-4C18-9321-DD682455356E}">
      <dgm:prSet/>
      <dgm:spPr/>
      <dgm:t>
        <a:bodyPr/>
        <a:lstStyle/>
        <a:p>
          <a:endParaRPr lang="en-US"/>
        </a:p>
      </dgm:t>
    </dgm:pt>
    <dgm:pt modelId="{3A97BF56-9C08-4006-B4FD-205659C4E6A5}" type="sibTrans" cxnId="{23C66258-4E7E-4C18-9321-DD682455356E}">
      <dgm:prSet/>
      <dgm:spPr/>
      <dgm:t>
        <a:bodyPr/>
        <a:lstStyle/>
        <a:p>
          <a:endParaRPr lang="en-US"/>
        </a:p>
      </dgm:t>
    </dgm:pt>
    <dgm:pt modelId="{CCA8D9F5-CA08-466D-9CE2-A7983466ED01}" type="pres">
      <dgm:prSet presAssocID="{39CA4805-E6D3-4010-BDAC-C0FEDB3F2723}" presName="root" presStyleCnt="0">
        <dgm:presLayoutVars>
          <dgm:dir/>
          <dgm:resizeHandles val="exact"/>
        </dgm:presLayoutVars>
      </dgm:prSet>
      <dgm:spPr/>
    </dgm:pt>
    <dgm:pt modelId="{B631E603-8C0D-413F-AD0E-79B3C104C3A7}" type="pres">
      <dgm:prSet presAssocID="{8E6BB1D1-9FEC-4836-9E94-EE5B4B358FD8}" presName="compNode" presStyleCnt="0"/>
      <dgm:spPr/>
    </dgm:pt>
    <dgm:pt modelId="{64959735-80C9-432A-B962-22012CA51738}" type="pres">
      <dgm:prSet presAssocID="{8E6BB1D1-9FEC-4836-9E94-EE5B4B358FD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A5B5489A-62F9-4127-8A06-5A47A6C8ADE5}" type="pres">
      <dgm:prSet presAssocID="{8E6BB1D1-9FEC-4836-9E94-EE5B4B358FD8}" presName="spaceRect" presStyleCnt="0"/>
      <dgm:spPr/>
    </dgm:pt>
    <dgm:pt modelId="{CDE3706C-4C03-4FA0-A906-43330D738506}" type="pres">
      <dgm:prSet presAssocID="{8E6BB1D1-9FEC-4836-9E94-EE5B4B358FD8}" presName="textRect" presStyleLbl="revTx" presStyleIdx="0" presStyleCnt="3">
        <dgm:presLayoutVars>
          <dgm:chMax val="1"/>
          <dgm:chPref val="1"/>
        </dgm:presLayoutVars>
      </dgm:prSet>
      <dgm:spPr/>
    </dgm:pt>
    <dgm:pt modelId="{EE26CE61-BF1A-4FE5-BBF7-E1FDE94C2919}" type="pres">
      <dgm:prSet presAssocID="{06D011A4-7CD8-4B0F-9782-25FC1133AEAA}" presName="sibTrans" presStyleCnt="0"/>
      <dgm:spPr/>
    </dgm:pt>
    <dgm:pt modelId="{ADEC2E4A-F7A2-40C7-8167-D0E64E20CA98}" type="pres">
      <dgm:prSet presAssocID="{6CCE66AB-8FA0-40DE-BD18-C7108473A5EC}" presName="compNode" presStyleCnt="0"/>
      <dgm:spPr/>
    </dgm:pt>
    <dgm:pt modelId="{2D0C12C9-030A-4E52-83C3-EAF420314755}" type="pres">
      <dgm:prSet presAssocID="{6CCE66AB-8FA0-40DE-BD18-C7108473A5E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8E223181-CAF9-47AF-BE8E-1D03A51D0E3C}" type="pres">
      <dgm:prSet presAssocID="{6CCE66AB-8FA0-40DE-BD18-C7108473A5EC}" presName="spaceRect" presStyleCnt="0"/>
      <dgm:spPr/>
    </dgm:pt>
    <dgm:pt modelId="{46F58339-CB26-486A-957B-E8F5D1DD1372}" type="pres">
      <dgm:prSet presAssocID="{6CCE66AB-8FA0-40DE-BD18-C7108473A5EC}" presName="textRect" presStyleLbl="revTx" presStyleIdx="1" presStyleCnt="3">
        <dgm:presLayoutVars>
          <dgm:chMax val="1"/>
          <dgm:chPref val="1"/>
        </dgm:presLayoutVars>
      </dgm:prSet>
      <dgm:spPr/>
    </dgm:pt>
    <dgm:pt modelId="{F470B816-8A2C-465F-BF89-A2FEBBC2B05C}" type="pres">
      <dgm:prSet presAssocID="{EF4DDC28-1011-402D-BA9B-28BF8538FD5B}" presName="sibTrans" presStyleCnt="0"/>
      <dgm:spPr/>
    </dgm:pt>
    <dgm:pt modelId="{7A489709-1C56-4FDB-BA84-8B617B645629}" type="pres">
      <dgm:prSet presAssocID="{B0269F18-5CF9-4E16-90C7-C985B031425E}" presName="compNode" presStyleCnt="0"/>
      <dgm:spPr/>
    </dgm:pt>
    <dgm:pt modelId="{31ABF32A-AB0E-4C58-9EF7-000F16633FDC}" type="pres">
      <dgm:prSet presAssocID="{B0269F18-5CF9-4E16-90C7-C985B031425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EA7EE01-08F5-42AB-9031-953B36F9D1F7}" type="pres">
      <dgm:prSet presAssocID="{B0269F18-5CF9-4E16-90C7-C985B031425E}" presName="spaceRect" presStyleCnt="0"/>
      <dgm:spPr/>
    </dgm:pt>
    <dgm:pt modelId="{6F908418-0C18-4734-ABCB-E8124CA0FD71}" type="pres">
      <dgm:prSet presAssocID="{B0269F18-5CF9-4E16-90C7-C985B031425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E27FB23-BDC4-4A15-93B4-1DD2EC30283E}" srcId="{39CA4805-E6D3-4010-BDAC-C0FEDB3F2723}" destId="{6CCE66AB-8FA0-40DE-BD18-C7108473A5EC}" srcOrd="1" destOrd="0" parTransId="{89A5BD3E-6467-4753-8D44-7465CABC97BD}" sibTransId="{EF4DDC28-1011-402D-BA9B-28BF8538FD5B}"/>
    <dgm:cxn modelId="{23C66258-4E7E-4C18-9321-DD682455356E}" srcId="{39CA4805-E6D3-4010-BDAC-C0FEDB3F2723}" destId="{B0269F18-5CF9-4E16-90C7-C985B031425E}" srcOrd="2" destOrd="0" parTransId="{1DB3DD10-3FF5-436D-A4FE-D7FBE9CC04C6}" sibTransId="{3A97BF56-9C08-4006-B4FD-205659C4E6A5}"/>
    <dgm:cxn modelId="{2B2AE1B4-9C15-457A-90F2-055610A2ABD2}" type="presOf" srcId="{6CCE66AB-8FA0-40DE-BD18-C7108473A5EC}" destId="{46F58339-CB26-486A-957B-E8F5D1DD1372}" srcOrd="0" destOrd="0" presId="urn:microsoft.com/office/officeart/2018/2/layout/IconLabelList"/>
    <dgm:cxn modelId="{1FD575B6-7B7F-4AC2-B70A-18EAD307CCED}" srcId="{39CA4805-E6D3-4010-BDAC-C0FEDB3F2723}" destId="{8E6BB1D1-9FEC-4836-9E94-EE5B4B358FD8}" srcOrd="0" destOrd="0" parTransId="{6A52D118-8223-4943-994F-6010CAE0BDB1}" sibTransId="{06D011A4-7CD8-4B0F-9782-25FC1133AEAA}"/>
    <dgm:cxn modelId="{7528B5BF-E429-4B43-B0B8-D0AF585012A3}" type="presOf" srcId="{8E6BB1D1-9FEC-4836-9E94-EE5B4B358FD8}" destId="{CDE3706C-4C03-4FA0-A906-43330D738506}" srcOrd="0" destOrd="0" presId="urn:microsoft.com/office/officeart/2018/2/layout/IconLabelList"/>
    <dgm:cxn modelId="{F83C84D6-429E-4FE3-BC52-F17E4F3DE04A}" type="presOf" srcId="{B0269F18-5CF9-4E16-90C7-C985B031425E}" destId="{6F908418-0C18-4734-ABCB-E8124CA0FD71}" srcOrd="0" destOrd="0" presId="urn:microsoft.com/office/officeart/2018/2/layout/IconLabelList"/>
    <dgm:cxn modelId="{6B2B7CEE-43F8-4B15-81BE-218B695797D9}" type="presOf" srcId="{39CA4805-E6D3-4010-BDAC-C0FEDB3F2723}" destId="{CCA8D9F5-CA08-466D-9CE2-A7983466ED01}" srcOrd="0" destOrd="0" presId="urn:microsoft.com/office/officeart/2018/2/layout/IconLabelList"/>
    <dgm:cxn modelId="{AC36AA46-E342-49BB-9F2D-0368AD583475}" type="presParOf" srcId="{CCA8D9F5-CA08-466D-9CE2-A7983466ED01}" destId="{B631E603-8C0D-413F-AD0E-79B3C104C3A7}" srcOrd="0" destOrd="0" presId="urn:microsoft.com/office/officeart/2018/2/layout/IconLabelList"/>
    <dgm:cxn modelId="{FB2BC153-278D-44E5-8A67-CAA99A6D996A}" type="presParOf" srcId="{B631E603-8C0D-413F-AD0E-79B3C104C3A7}" destId="{64959735-80C9-432A-B962-22012CA51738}" srcOrd="0" destOrd="0" presId="urn:microsoft.com/office/officeart/2018/2/layout/IconLabelList"/>
    <dgm:cxn modelId="{C9663531-675C-4799-B214-CDE93A3B80E3}" type="presParOf" srcId="{B631E603-8C0D-413F-AD0E-79B3C104C3A7}" destId="{A5B5489A-62F9-4127-8A06-5A47A6C8ADE5}" srcOrd="1" destOrd="0" presId="urn:microsoft.com/office/officeart/2018/2/layout/IconLabelList"/>
    <dgm:cxn modelId="{1BA66CE6-208E-498E-B8BD-B05D3E0EC061}" type="presParOf" srcId="{B631E603-8C0D-413F-AD0E-79B3C104C3A7}" destId="{CDE3706C-4C03-4FA0-A906-43330D738506}" srcOrd="2" destOrd="0" presId="urn:microsoft.com/office/officeart/2018/2/layout/IconLabelList"/>
    <dgm:cxn modelId="{E1332D0D-A8F7-4938-B744-46E8396DA8E4}" type="presParOf" srcId="{CCA8D9F5-CA08-466D-9CE2-A7983466ED01}" destId="{EE26CE61-BF1A-4FE5-BBF7-E1FDE94C2919}" srcOrd="1" destOrd="0" presId="urn:microsoft.com/office/officeart/2018/2/layout/IconLabelList"/>
    <dgm:cxn modelId="{BD31429E-0DF9-47DF-BC24-314BD6512DE6}" type="presParOf" srcId="{CCA8D9F5-CA08-466D-9CE2-A7983466ED01}" destId="{ADEC2E4A-F7A2-40C7-8167-D0E64E20CA98}" srcOrd="2" destOrd="0" presId="urn:microsoft.com/office/officeart/2018/2/layout/IconLabelList"/>
    <dgm:cxn modelId="{88C7559F-2808-40ED-93CA-A3CC4EF0B692}" type="presParOf" srcId="{ADEC2E4A-F7A2-40C7-8167-D0E64E20CA98}" destId="{2D0C12C9-030A-4E52-83C3-EAF420314755}" srcOrd="0" destOrd="0" presId="urn:microsoft.com/office/officeart/2018/2/layout/IconLabelList"/>
    <dgm:cxn modelId="{EB0AA9E3-F0D5-4613-A800-893137C2067A}" type="presParOf" srcId="{ADEC2E4A-F7A2-40C7-8167-D0E64E20CA98}" destId="{8E223181-CAF9-47AF-BE8E-1D03A51D0E3C}" srcOrd="1" destOrd="0" presId="urn:microsoft.com/office/officeart/2018/2/layout/IconLabelList"/>
    <dgm:cxn modelId="{ADB50899-3131-47F9-9CCF-2D8C3121C79E}" type="presParOf" srcId="{ADEC2E4A-F7A2-40C7-8167-D0E64E20CA98}" destId="{46F58339-CB26-486A-957B-E8F5D1DD1372}" srcOrd="2" destOrd="0" presId="urn:microsoft.com/office/officeart/2018/2/layout/IconLabelList"/>
    <dgm:cxn modelId="{4EC2FB1E-E289-4B20-A384-2CFE6AA2709E}" type="presParOf" srcId="{CCA8D9F5-CA08-466D-9CE2-A7983466ED01}" destId="{F470B816-8A2C-465F-BF89-A2FEBBC2B05C}" srcOrd="3" destOrd="0" presId="urn:microsoft.com/office/officeart/2018/2/layout/IconLabelList"/>
    <dgm:cxn modelId="{6027BFB6-FB67-4422-B08B-701CFA3D887C}" type="presParOf" srcId="{CCA8D9F5-CA08-466D-9CE2-A7983466ED01}" destId="{7A489709-1C56-4FDB-BA84-8B617B645629}" srcOrd="4" destOrd="0" presId="urn:microsoft.com/office/officeart/2018/2/layout/IconLabelList"/>
    <dgm:cxn modelId="{6E93B284-825A-4A83-81B1-ACDA0ECAFCDD}" type="presParOf" srcId="{7A489709-1C56-4FDB-BA84-8B617B645629}" destId="{31ABF32A-AB0E-4C58-9EF7-000F16633FDC}" srcOrd="0" destOrd="0" presId="urn:microsoft.com/office/officeart/2018/2/layout/IconLabelList"/>
    <dgm:cxn modelId="{5CF9BAA9-5FBE-4BDE-A3B0-CBCF10FDF860}" type="presParOf" srcId="{7A489709-1C56-4FDB-BA84-8B617B645629}" destId="{0EA7EE01-08F5-42AB-9031-953B36F9D1F7}" srcOrd="1" destOrd="0" presId="urn:microsoft.com/office/officeart/2018/2/layout/IconLabelList"/>
    <dgm:cxn modelId="{DA465761-CDCF-4064-AE72-769741650B5D}" type="presParOf" srcId="{7A489709-1C56-4FDB-BA84-8B617B645629}" destId="{6F908418-0C18-4734-ABCB-E8124CA0FD7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B3220-D5F2-4EBE-A0B4-1A5CF0150872}">
      <dsp:nvSpPr>
        <dsp:cNvPr id="0" name=""/>
        <dsp:cNvSpPr/>
      </dsp:nvSpPr>
      <dsp:spPr>
        <a:xfrm>
          <a:off x="0" y="148940"/>
          <a:ext cx="2374552" cy="142473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Linked List – Dynamic user management.</a:t>
          </a:r>
        </a:p>
      </dsp:txBody>
      <dsp:txXfrm>
        <a:off x="0" y="148940"/>
        <a:ext cx="2374552" cy="1424731"/>
      </dsp:txXfrm>
    </dsp:sp>
    <dsp:sp modelId="{D9B89692-3D8A-430D-B22D-3E308C9F527B}">
      <dsp:nvSpPr>
        <dsp:cNvPr id="0" name=""/>
        <dsp:cNvSpPr/>
      </dsp:nvSpPr>
      <dsp:spPr>
        <a:xfrm>
          <a:off x="2612007" y="148940"/>
          <a:ext cx="2374552" cy="1424731"/>
        </a:xfrm>
        <a:prstGeom prst="rect">
          <a:avLst/>
        </a:prstGeom>
        <a:solidFill>
          <a:schemeClr val="accent5">
            <a:hueOff val="-501234"/>
            <a:satOff val="276"/>
            <a:lumOff val="132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Queue (</a:t>
          </a:r>
          <a:r>
            <a:rPr lang="en-US" sz="2200" kern="1200" dirty="0" err="1"/>
            <a:t>OrderQueue</a:t>
          </a:r>
          <a:r>
            <a:rPr lang="en-US" sz="2200" kern="1200" dirty="0"/>
            <a:t>) – FIFO processing with priority.</a:t>
          </a:r>
        </a:p>
      </dsp:txBody>
      <dsp:txXfrm>
        <a:off x="2612007" y="148940"/>
        <a:ext cx="2374552" cy="1424731"/>
      </dsp:txXfrm>
    </dsp:sp>
    <dsp:sp modelId="{B6A65643-9C29-49FC-8C8D-FC5997E0B5DB}">
      <dsp:nvSpPr>
        <dsp:cNvPr id="0" name=""/>
        <dsp:cNvSpPr/>
      </dsp:nvSpPr>
      <dsp:spPr>
        <a:xfrm>
          <a:off x="5224015" y="148940"/>
          <a:ext cx="2374552" cy="1424731"/>
        </a:xfrm>
        <a:prstGeom prst="rect">
          <a:avLst/>
        </a:prstGeom>
        <a:solidFill>
          <a:schemeClr val="accent5">
            <a:hueOff val="-1002469"/>
            <a:satOff val="551"/>
            <a:lumOff val="264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BST – Menu sorted by price.</a:t>
          </a:r>
        </a:p>
      </dsp:txBody>
      <dsp:txXfrm>
        <a:off x="5224015" y="148940"/>
        <a:ext cx="2374552" cy="1424731"/>
      </dsp:txXfrm>
    </dsp:sp>
    <dsp:sp modelId="{BA3D263B-5310-4948-BF33-21091C4E135B}">
      <dsp:nvSpPr>
        <dsp:cNvPr id="0" name=""/>
        <dsp:cNvSpPr/>
      </dsp:nvSpPr>
      <dsp:spPr>
        <a:xfrm>
          <a:off x="1306003" y="1811127"/>
          <a:ext cx="2374552" cy="1424731"/>
        </a:xfrm>
        <a:prstGeom prst="rect">
          <a:avLst/>
        </a:prstGeom>
        <a:solidFill>
          <a:schemeClr val="accent5">
            <a:hueOff val="-1503703"/>
            <a:satOff val="827"/>
            <a:lumOff val="397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Hash Map – Fast access to menu items by ID.</a:t>
          </a:r>
        </a:p>
      </dsp:txBody>
      <dsp:txXfrm>
        <a:off x="1306003" y="1811127"/>
        <a:ext cx="2374552" cy="1424731"/>
      </dsp:txXfrm>
    </dsp:sp>
    <dsp:sp modelId="{7DF18586-85D8-4C7B-B524-98C2714C0950}">
      <dsp:nvSpPr>
        <dsp:cNvPr id="0" name=""/>
        <dsp:cNvSpPr/>
      </dsp:nvSpPr>
      <dsp:spPr>
        <a:xfrm>
          <a:off x="3918011" y="1811127"/>
          <a:ext cx="2374552" cy="1424731"/>
        </a:xfrm>
        <a:prstGeom prst="rect">
          <a:avLst/>
        </a:prstGeom>
        <a:solidFill>
          <a:schemeClr val="accent5">
            <a:hueOff val="-2004937"/>
            <a:satOff val="1102"/>
            <a:lumOff val="529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List – Delivery driver management.</a:t>
          </a:r>
        </a:p>
      </dsp:txBody>
      <dsp:txXfrm>
        <a:off x="3918011" y="1811127"/>
        <a:ext cx="2374552" cy="14247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9FCCA-95B0-417D-A5D8-6F1BAA8BE3F3}">
      <dsp:nvSpPr>
        <dsp:cNvPr id="0" name=""/>
        <dsp:cNvSpPr/>
      </dsp:nvSpPr>
      <dsp:spPr>
        <a:xfrm>
          <a:off x="462846" y="853009"/>
          <a:ext cx="755419" cy="7554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32366-9464-47CB-903C-E0BD822A4C94}">
      <dsp:nvSpPr>
        <dsp:cNvPr id="0" name=""/>
        <dsp:cNvSpPr/>
      </dsp:nvSpPr>
      <dsp:spPr>
        <a:xfrm>
          <a:off x="1200" y="1860305"/>
          <a:ext cx="1678710" cy="67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Quick Sort – For sorting orders by total price.</a:t>
          </a:r>
        </a:p>
      </dsp:txBody>
      <dsp:txXfrm>
        <a:off x="1200" y="1860305"/>
        <a:ext cx="1678710" cy="671484"/>
      </dsp:txXfrm>
    </dsp:sp>
    <dsp:sp modelId="{319E0201-1C00-4281-86AF-043486AA6C4B}">
      <dsp:nvSpPr>
        <dsp:cNvPr id="0" name=""/>
        <dsp:cNvSpPr/>
      </dsp:nvSpPr>
      <dsp:spPr>
        <a:xfrm>
          <a:off x="2435331" y="853009"/>
          <a:ext cx="755419" cy="7554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7EAA20-9A1C-4A65-8CC2-3C659B2708EE}">
      <dsp:nvSpPr>
        <dsp:cNvPr id="0" name=""/>
        <dsp:cNvSpPr/>
      </dsp:nvSpPr>
      <dsp:spPr>
        <a:xfrm>
          <a:off x="1973685" y="1860305"/>
          <a:ext cx="1678710" cy="67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Merge Sort – Used as an alternative to sort orders.</a:t>
          </a:r>
        </a:p>
      </dsp:txBody>
      <dsp:txXfrm>
        <a:off x="1973685" y="1860305"/>
        <a:ext cx="1678710" cy="671484"/>
      </dsp:txXfrm>
    </dsp:sp>
    <dsp:sp modelId="{903ACA72-3C2B-419B-9DA5-1CA53006D073}">
      <dsp:nvSpPr>
        <dsp:cNvPr id="0" name=""/>
        <dsp:cNvSpPr/>
      </dsp:nvSpPr>
      <dsp:spPr>
        <a:xfrm>
          <a:off x="4407816" y="853009"/>
          <a:ext cx="755419" cy="7554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96A76-F67A-40D6-9299-8377DDBB2E79}">
      <dsp:nvSpPr>
        <dsp:cNvPr id="0" name=""/>
        <dsp:cNvSpPr/>
      </dsp:nvSpPr>
      <dsp:spPr>
        <a:xfrm>
          <a:off x="3946171" y="1860305"/>
          <a:ext cx="1678710" cy="67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Binary Search – Search orders by ID.</a:t>
          </a:r>
        </a:p>
      </dsp:txBody>
      <dsp:txXfrm>
        <a:off x="3946171" y="1860305"/>
        <a:ext cx="1678710" cy="671484"/>
      </dsp:txXfrm>
    </dsp:sp>
    <dsp:sp modelId="{A898BE19-A112-4FF3-8614-071E19907157}">
      <dsp:nvSpPr>
        <dsp:cNvPr id="0" name=""/>
        <dsp:cNvSpPr/>
      </dsp:nvSpPr>
      <dsp:spPr>
        <a:xfrm>
          <a:off x="6380302" y="853009"/>
          <a:ext cx="755419" cy="7554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3801B-EC71-459F-81DD-4A78C8EC6626}">
      <dsp:nvSpPr>
        <dsp:cNvPr id="0" name=""/>
        <dsp:cNvSpPr/>
      </dsp:nvSpPr>
      <dsp:spPr>
        <a:xfrm>
          <a:off x="5918656" y="1860305"/>
          <a:ext cx="1678710" cy="67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Hashing – Fast lookup for menu items and order history.</a:t>
          </a:r>
        </a:p>
      </dsp:txBody>
      <dsp:txXfrm>
        <a:off x="5918656" y="1860305"/>
        <a:ext cx="1678710" cy="6714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40BBA-43A6-4935-9C97-9A6074F50537}">
      <dsp:nvSpPr>
        <dsp:cNvPr id="0" name=""/>
        <dsp:cNvSpPr/>
      </dsp:nvSpPr>
      <dsp:spPr>
        <a:xfrm>
          <a:off x="0" y="3386"/>
          <a:ext cx="4203191" cy="7212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2BDD4-B323-486C-8550-FA0223ED9456}">
      <dsp:nvSpPr>
        <dsp:cNvPr id="0" name=""/>
        <dsp:cNvSpPr/>
      </dsp:nvSpPr>
      <dsp:spPr>
        <a:xfrm>
          <a:off x="218187" y="165674"/>
          <a:ext cx="396705" cy="3967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3620B-CA54-4C77-8463-17AD89B3083E}">
      <dsp:nvSpPr>
        <dsp:cNvPr id="0" name=""/>
        <dsp:cNvSpPr/>
      </dsp:nvSpPr>
      <dsp:spPr>
        <a:xfrm>
          <a:off x="833080" y="3386"/>
          <a:ext cx="3370110" cy="721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36" tIns="76336" rIns="76336" bIns="763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User registers and places order.</a:t>
          </a:r>
        </a:p>
      </dsp:txBody>
      <dsp:txXfrm>
        <a:off x="833080" y="3386"/>
        <a:ext cx="3370110" cy="721281"/>
      </dsp:txXfrm>
    </dsp:sp>
    <dsp:sp modelId="{A951C03E-8427-4A77-B543-056A6D90A39A}">
      <dsp:nvSpPr>
        <dsp:cNvPr id="0" name=""/>
        <dsp:cNvSpPr/>
      </dsp:nvSpPr>
      <dsp:spPr>
        <a:xfrm>
          <a:off x="0" y="904988"/>
          <a:ext cx="4203191" cy="7212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56731-BE87-45B1-B0AD-2E3A8EF35CA9}">
      <dsp:nvSpPr>
        <dsp:cNvPr id="0" name=""/>
        <dsp:cNvSpPr/>
      </dsp:nvSpPr>
      <dsp:spPr>
        <a:xfrm>
          <a:off x="218187" y="1067277"/>
          <a:ext cx="396705" cy="3967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3AEEF-E17D-49E3-8D81-CF82E6FD6A16}">
      <dsp:nvSpPr>
        <dsp:cNvPr id="0" name=""/>
        <dsp:cNvSpPr/>
      </dsp:nvSpPr>
      <dsp:spPr>
        <a:xfrm>
          <a:off x="833080" y="904988"/>
          <a:ext cx="3370110" cy="721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36" tIns="76336" rIns="76336" bIns="763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Menu displayed using BST (sorted by price).</a:t>
          </a:r>
        </a:p>
      </dsp:txBody>
      <dsp:txXfrm>
        <a:off x="833080" y="904988"/>
        <a:ext cx="3370110" cy="721281"/>
      </dsp:txXfrm>
    </dsp:sp>
    <dsp:sp modelId="{D66E79CE-40E5-4179-9F85-46CB65805280}">
      <dsp:nvSpPr>
        <dsp:cNvPr id="0" name=""/>
        <dsp:cNvSpPr/>
      </dsp:nvSpPr>
      <dsp:spPr>
        <a:xfrm>
          <a:off x="0" y="1806591"/>
          <a:ext cx="4203191" cy="7212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FAEFD-70CF-4A94-9E8D-5A0911690C7C}">
      <dsp:nvSpPr>
        <dsp:cNvPr id="0" name=""/>
        <dsp:cNvSpPr/>
      </dsp:nvSpPr>
      <dsp:spPr>
        <a:xfrm>
          <a:off x="218187" y="1968879"/>
          <a:ext cx="396705" cy="3967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1DFD9-49AC-4E91-A561-DBF87062EE06}">
      <dsp:nvSpPr>
        <dsp:cNvPr id="0" name=""/>
        <dsp:cNvSpPr/>
      </dsp:nvSpPr>
      <dsp:spPr>
        <a:xfrm>
          <a:off x="833080" y="1806591"/>
          <a:ext cx="3370110" cy="721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36" tIns="76336" rIns="76336" bIns="763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Order enqueued and prioritized.</a:t>
          </a:r>
        </a:p>
      </dsp:txBody>
      <dsp:txXfrm>
        <a:off x="833080" y="1806591"/>
        <a:ext cx="3370110" cy="721281"/>
      </dsp:txXfrm>
    </dsp:sp>
    <dsp:sp modelId="{1B4B83EF-8E53-4657-AB52-B3322633A271}">
      <dsp:nvSpPr>
        <dsp:cNvPr id="0" name=""/>
        <dsp:cNvSpPr/>
      </dsp:nvSpPr>
      <dsp:spPr>
        <a:xfrm>
          <a:off x="0" y="2708193"/>
          <a:ext cx="4203191" cy="7212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BA6763-DD42-4793-ADC9-0E67608BDB79}">
      <dsp:nvSpPr>
        <dsp:cNvPr id="0" name=""/>
        <dsp:cNvSpPr/>
      </dsp:nvSpPr>
      <dsp:spPr>
        <a:xfrm>
          <a:off x="218187" y="2870481"/>
          <a:ext cx="396705" cy="3967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DAD7E6-8F09-4739-A421-1E03F9FFEBB1}">
      <dsp:nvSpPr>
        <dsp:cNvPr id="0" name=""/>
        <dsp:cNvSpPr/>
      </dsp:nvSpPr>
      <dsp:spPr>
        <a:xfrm>
          <a:off x="833080" y="2708193"/>
          <a:ext cx="3370110" cy="721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36" tIns="76336" rIns="76336" bIns="763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Payment processed and stored.</a:t>
          </a:r>
        </a:p>
      </dsp:txBody>
      <dsp:txXfrm>
        <a:off x="833080" y="2708193"/>
        <a:ext cx="3370110" cy="721281"/>
      </dsp:txXfrm>
    </dsp:sp>
    <dsp:sp modelId="{C3E6756C-9D2A-4C6A-9438-BC770B18DBC1}">
      <dsp:nvSpPr>
        <dsp:cNvPr id="0" name=""/>
        <dsp:cNvSpPr/>
      </dsp:nvSpPr>
      <dsp:spPr>
        <a:xfrm>
          <a:off x="0" y="3609795"/>
          <a:ext cx="4203191" cy="7212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18F61-1E54-4C3B-8CAA-9FAD76C7B105}">
      <dsp:nvSpPr>
        <dsp:cNvPr id="0" name=""/>
        <dsp:cNvSpPr/>
      </dsp:nvSpPr>
      <dsp:spPr>
        <a:xfrm>
          <a:off x="218187" y="3772084"/>
          <a:ext cx="396705" cy="3967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204BD-A297-4C77-BC41-09640FF8B23B}">
      <dsp:nvSpPr>
        <dsp:cNvPr id="0" name=""/>
        <dsp:cNvSpPr/>
      </dsp:nvSpPr>
      <dsp:spPr>
        <a:xfrm>
          <a:off x="833080" y="3609795"/>
          <a:ext cx="3370110" cy="721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36" tIns="76336" rIns="76336" bIns="763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Order processed and status updated.</a:t>
          </a:r>
        </a:p>
      </dsp:txBody>
      <dsp:txXfrm>
        <a:off x="833080" y="3609795"/>
        <a:ext cx="3370110" cy="7212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5007B-6CE2-42C4-9B4D-1E1935ECDCDB}">
      <dsp:nvSpPr>
        <dsp:cNvPr id="0" name=""/>
        <dsp:cNvSpPr/>
      </dsp:nvSpPr>
      <dsp:spPr>
        <a:xfrm>
          <a:off x="0" y="1514"/>
          <a:ext cx="75985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722C3-763D-4532-ADF7-19EF2C7E7B4D}">
      <dsp:nvSpPr>
        <dsp:cNvPr id="0" name=""/>
        <dsp:cNvSpPr/>
      </dsp:nvSpPr>
      <dsp:spPr>
        <a:xfrm>
          <a:off x="232232" y="174249"/>
          <a:ext cx="422241" cy="4222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2EC97-C24F-4408-82C4-AF8CE905A0A8}">
      <dsp:nvSpPr>
        <dsp:cNvPr id="0" name=""/>
        <dsp:cNvSpPr/>
      </dsp:nvSpPr>
      <dsp:spPr>
        <a:xfrm>
          <a:off x="886707" y="1514"/>
          <a:ext cx="67118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Complex data linking – Solved using maps and pointers.</a:t>
          </a:r>
        </a:p>
      </dsp:txBody>
      <dsp:txXfrm>
        <a:off x="886707" y="1514"/>
        <a:ext cx="6711860" cy="767712"/>
      </dsp:txXfrm>
    </dsp:sp>
    <dsp:sp modelId="{6CD49B78-80C6-4D38-A749-0F56189C216F}">
      <dsp:nvSpPr>
        <dsp:cNvPr id="0" name=""/>
        <dsp:cNvSpPr/>
      </dsp:nvSpPr>
      <dsp:spPr>
        <a:xfrm>
          <a:off x="0" y="961154"/>
          <a:ext cx="75985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1B2A7A-4DE6-47F2-871D-B4384B1FC8C9}">
      <dsp:nvSpPr>
        <dsp:cNvPr id="0" name=""/>
        <dsp:cNvSpPr/>
      </dsp:nvSpPr>
      <dsp:spPr>
        <a:xfrm>
          <a:off x="232232" y="1133890"/>
          <a:ext cx="422241" cy="4222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112D48-D91C-4790-A89F-ED09F63A78CA}">
      <dsp:nvSpPr>
        <dsp:cNvPr id="0" name=""/>
        <dsp:cNvSpPr/>
      </dsp:nvSpPr>
      <dsp:spPr>
        <a:xfrm>
          <a:off x="886707" y="961154"/>
          <a:ext cx="67118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User input validation – Regex and condition checks.</a:t>
          </a:r>
        </a:p>
      </dsp:txBody>
      <dsp:txXfrm>
        <a:off x="886707" y="961154"/>
        <a:ext cx="6711860" cy="767712"/>
      </dsp:txXfrm>
    </dsp:sp>
    <dsp:sp modelId="{2E63872C-62BC-4E9F-AE3C-A812EADBDDD4}">
      <dsp:nvSpPr>
        <dsp:cNvPr id="0" name=""/>
        <dsp:cNvSpPr/>
      </dsp:nvSpPr>
      <dsp:spPr>
        <a:xfrm>
          <a:off x="0" y="1920795"/>
          <a:ext cx="75985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7E03C-35BF-4815-843F-C7C280167094}">
      <dsp:nvSpPr>
        <dsp:cNvPr id="0" name=""/>
        <dsp:cNvSpPr/>
      </dsp:nvSpPr>
      <dsp:spPr>
        <a:xfrm>
          <a:off x="232232" y="2093530"/>
          <a:ext cx="422241" cy="4222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7B935-34A2-4C5B-AB1E-55BED0C505D3}">
      <dsp:nvSpPr>
        <dsp:cNvPr id="0" name=""/>
        <dsp:cNvSpPr/>
      </dsp:nvSpPr>
      <dsp:spPr>
        <a:xfrm>
          <a:off x="886707" y="1920795"/>
          <a:ext cx="67118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Order serialization – Custom format for file saving.</a:t>
          </a:r>
        </a:p>
      </dsp:txBody>
      <dsp:txXfrm>
        <a:off x="886707" y="1920795"/>
        <a:ext cx="6711860" cy="767712"/>
      </dsp:txXfrm>
    </dsp:sp>
    <dsp:sp modelId="{2C94C303-A410-4659-912D-674EA6EA182E}">
      <dsp:nvSpPr>
        <dsp:cNvPr id="0" name=""/>
        <dsp:cNvSpPr/>
      </dsp:nvSpPr>
      <dsp:spPr>
        <a:xfrm>
          <a:off x="0" y="2880435"/>
          <a:ext cx="7598568" cy="7677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CC7840-C02B-4358-9ABC-D4EF3F08D975}">
      <dsp:nvSpPr>
        <dsp:cNvPr id="0" name=""/>
        <dsp:cNvSpPr/>
      </dsp:nvSpPr>
      <dsp:spPr>
        <a:xfrm>
          <a:off x="232232" y="3053170"/>
          <a:ext cx="422241" cy="4222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8E5E6-0D89-4B4C-AD15-6FE1FC8F8D4F}">
      <dsp:nvSpPr>
        <dsp:cNvPr id="0" name=""/>
        <dsp:cNvSpPr/>
      </dsp:nvSpPr>
      <dsp:spPr>
        <a:xfrm>
          <a:off x="886707" y="2880435"/>
          <a:ext cx="6711860" cy="76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50" tIns="81250" rIns="81250" bIns="812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Memory management – Manual cleanup in destructors.</a:t>
          </a:r>
        </a:p>
      </dsp:txBody>
      <dsp:txXfrm>
        <a:off x="886707" y="2880435"/>
        <a:ext cx="6711860" cy="7677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59735-80C9-432A-B962-22012CA51738}">
      <dsp:nvSpPr>
        <dsp:cNvPr id="0" name=""/>
        <dsp:cNvSpPr/>
      </dsp:nvSpPr>
      <dsp:spPr>
        <a:xfrm>
          <a:off x="879100" y="174927"/>
          <a:ext cx="705585" cy="705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3706C-4C03-4FA0-A906-43330D738506}">
      <dsp:nvSpPr>
        <dsp:cNvPr id="0" name=""/>
        <dsp:cNvSpPr/>
      </dsp:nvSpPr>
      <dsp:spPr>
        <a:xfrm>
          <a:off x="447909" y="1115934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Project successfully demonstrates DSA implementation.</a:t>
          </a:r>
        </a:p>
      </dsp:txBody>
      <dsp:txXfrm>
        <a:off x="447909" y="1115934"/>
        <a:ext cx="1567968" cy="627187"/>
      </dsp:txXfrm>
    </dsp:sp>
    <dsp:sp modelId="{2D0C12C9-030A-4E52-83C3-EAF420314755}">
      <dsp:nvSpPr>
        <dsp:cNvPr id="0" name=""/>
        <dsp:cNvSpPr/>
      </dsp:nvSpPr>
      <dsp:spPr>
        <a:xfrm>
          <a:off x="2721464" y="174927"/>
          <a:ext cx="705585" cy="705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58339-CB26-486A-957B-E8F5D1DD1372}">
      <dsp:nvSpPr>
        <dsp:cNvPr id="0" name=""/>
        <dsp:cNvSpPr/>
      </dsp:nvSpPr>
      <dsp:spPr>
        <a:xfrm>
          <a:off x="2290272" y="1115934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Covers custom structures and real-life use cases.</a:t>
          </a:r>
        </a:p>
      </dsp:txBody>
      <dsp:txXfrm>
        <a:off x="2290272" y="1115934"/>
        <a:ext cx="1567968" cy="627187"/>
      </dsp:txXfrm>
    </dsp:sp>
    <dsp:sp modelId="{31ABF32A-AB0E-4C58-9EF7-000F16633FDC}">
      <dsp:nvSpPr>
        <dsp:cNvPr id="0" name=""/>
        <dsp:cNvSpPr/>
      </dsp:nvSpPr>
      <dsp:spPr>
        <a:xfrm>
          <a:off x="1800282" y="2135114"/>
          <a:ext cx="705585" cy="7055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08418-0C18-4734-ABCB-E8124CA0FD71}">
      <dsp:nvSpPr>
        <dsp:cNvPr id="0" name=""/>
        <dsp:cNvSpPr/>
      </dsp:nvSpPr>
      <dsp:spPr>
        <a:xfrm>
          <a:off x="1369091" y="3076121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Ready for expansion with GUI or database integration.</a:t>
          </a:r>
        </a:p>
      </dsp:txBody>
      <dsp:txXfrm>
        <a:off x="1369091" y="3076121"/>
        <a:ext cx="1567968" cy="627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94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7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7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92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11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73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27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29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4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2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37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4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6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89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56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3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53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775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uits and vegetables in bags">
            <a:extLst>
              <a:ext uri="{FF2B5EF4-FFF2-40B4-BE49-F238E27FC236}">
                <a16:creationId xmlns:a16="http://schemas.microsoft.com/office/drawing/2014/main" id="{BA9CD1B3-4043-6AF1-01B5-70388EF5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1000" r="-1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" y="893"/>
            <a:ext cx="9141618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1662" y="-18622"/>
            <a:ext cx="5398294" cy="2421464"/>
          </a:xfrm>
        </p:spPr>
        <p:txBody>
          <a:bodyPr>
            <a:normAutofit/>
          </a:bodyPr>
          <a:lstStyle/>
          <a:p>
            <a:pPr algn="ctr"/>
            <a:r>
              <a:rPr dirty="0"/>
              <a:t>Food Delivery System</a:t>
            </a:r>
            <a:br>
              <a:rPr lang="en-GB" dirty="0"/>
            </a:b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1662" y="4260423"/>
            <a:ext cx="5398294" cy="1405467"/>
          </a:xfrm>
        </p:spPr>
        <p:txBody>
          <a:bodyPr>
            <a:noAutofit/>
          </a:bodyPr>
          <a:lstStyle/>
          <a:p>
            <a:pPr algn="ctr"/>
            <a:r>
              <a:rPr lang="en-GB" sz="1600" dirty="0"/>
              <a:t>P</a:t>
            </a:r>
            <a:r>
              <a:rPr lang="en-AE" sz="1600" dirty="0"/>
              <a:t>resented by </a:t>
            </a:r>
          </a:p>
          <a:p>
            <a:pPr algn="ctr"/>
            <a:r>
              <a:rPr lang="en-US" sz="1600" dirty="0"/>
              <a:t>- Fahad Imran 4782 FOC BSSE F23 B</a:t>
            </a:r>
            <a:br>
              <a:rPr lang="en-US" sz="1600" dirty="0"/>
            </a:br>
            <a:r>
              <a:rPr lang="en-US" sz="1600" dirty="0"/>
              <a:t>- </a:t>
            </a:r>
            <a:r>
              <a:rPr lang="en-US" sz="1600" dirty="0" err="1"/>
              <a:t>Safeerullah</a:t>
            </a:r>
            <a:r>
              <a:rPr lang="en-US" sz="1600" dirty="0"/>
              <a:t> Khan 4815 FOC BSSE F23 B </a:t>
            </a:r>
            <a:endParaRPr lang="en-AE" sz="1600" dirty="0"/>
          </a:p>
          <a:p>
            <a:pPr algn="ctr"/>
            <a:r>
              <a:rPr lang="en-US" sz="1600" dirty="0"/>
              <a:t>- Hamza Zeeshan 4809 FOC BSSE F23 B</a:t>
            </a:r>
            <a:endParaRPr lang="en-AE" sz="1600" dirty="0"/>
          </a:p>
          <a:p>
            <a:pPr algn="ctr"/>
            <a:r>
              <a:rPr lang="en-US" sz="1600" dirty="0"/>
              <a:t>- </a:t>
            </a:r>
            <a:r>
              <a:rPr lang="en-US" sz="1600" dirty="0" err="1"/>
              <a:t>Reshail</a:t>
            </a:r>
            <a:r>
              <a:rPr lang="en-US" sz="1600" dirty="0"/>
              <a:t> 4785 FOC BSSE F23 B</a:t>
            </a:r>
            <a:endParaRPr lang="en-AE" sz="1600" dirty="0"/>
          </a:p>
          <a:p>
            <a:pPr algn="ctr"/>
            <a:endParaRPr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45562-838D-E8DA-1FAF-B0B505A4A102}"/>
              </a:ext>
            </a:extLst>
          </p:cNvPr>
          <p:cNvSpPr txBox="1"/>
          <p:nvPr/>
        </p:nvSpPr>
        <p:spPr>
          <a:xfrm>
            <a:off x="3291840" y="2944702"/>
            <a:ext cx="3300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DSA SEMESTER PROJECT</a:t>
            </a:r>
            <a:endParaRPr lang="en-AE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716" y="4572000"/>
            <a:ext cx="7598568" cy="1219200"/>
          </a:xfrm>
        </p:spPr>
        <p:txBody>
          <a:bodyPr>
            <a:normAutofit/>
          </a:bodyPr>
          <a:lstStyle/>
          <a:p>
            <a:pPr algn="ctr"/>
            <a:r>
              <a:rPr lang="en-GB" sz="3800"/>
              <a:t>Challenges &amp; Solutions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4A87EA-E42D-0725-8670-229C48AD05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6078668"/>
              </p:ext>
            </p:extLst>
          </p:nvPr>
        </p:nvGraphicFramePr>
        <p:xfrm>
          <a:off x="772716" y="693738"/>
          <a:ext cx="7598568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5" y="0"/>
            <a:ext cx="9144405" cy="68595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5" y="0"/>
            <a:ext cx="9144405" cy="68595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7"/>
          <a:stretch/>
        </p:blipFill>
        <p:spPr>
          <a:xfrm>
            <a:off x="1" y="227"/>
            <a:ext cx="9144000" cy="6857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43" y="1255709"/>
            <a:ext cx="2408638" cy="396943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A6F99E-7F59-448C-8299-1B4B0E1F4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7170" y="940323"/>
            <a:ext cx="4977353" cy="497735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03200" sx="102000" sy="102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4EFA11-F96E-0441-3B7A-C84FEBDDA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719844"/>
              </p:ext>
            </p:extLst>
          </p:nvPr>
        </p:nvGraphicFramePr>
        <p:xfrm>
          <a:off x="4212772" y="1452616"/>
          <a:ext cx="4306151" cy="38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81" y="-1786"/>
            <a:ext cx="9141618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fferent coloured question marks">
            <a:extLst>
              <a:ext uri="{FF2B5EF4-FFF2-40B4-BE49-F238E27FC236}">
                <a16:creationId xmlns:a16="http://schemas.microsoft.com/office/drawing/2014/main" id="{6099BEB5-0384-366B-671D-459D7DC984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rcRect l="10544" r="14456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" y="893"/>
            <a:ext cx="9141618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7598569" cy="1456267"/>
          </a:xfrm>
        </p:spPr>
        <p:txBody>
          <a:bodyPr>
            <a:normAutofit/>
          </a:bodyPr>
          <a:lstStyle/>
          <a:p>
            <a:r>
              <a:t>Q &amp;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2142067"/>
            <a:ext cx="7598569" cy="3649133"/>
          </a:xfrm>
        </p:spPr>
        <p:txBody>
          <a:bodyPr>
            <a:normAutofit/>
          </a:bodyPr>
          <a:lstStyle/>
          <a:p>
            <a:endParaRPr/>
          </a:p>
          <a:p>
            <a:r>
              <a:t>Thank you! Any 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81" y="-1786"/>
            <a:ext cx="9141618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9609D-8A24-45EF-AF47-F797CA92DD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rcRect l="14306" r="10694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" y="893"/>
            <a:ext cx="9141618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7598569" cy="1456267"/>
          </a:xfrm>
        </p:spPr>
        <p:txBody>
          <a:bodyPr>
            <a:normAutofit/>
          </a:bodyPr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2142067"/>
            <a:ext cx="7598569" cy="3649133"/>
          </a:xfrm>
        </p:spPr>
        <p:txBody>
          <a:bodyPr>
            <a:normAutofit/>
          </a:bodyPr>
          <a:lstStyle/>
          <a:p>
            <a:endParaRPr/>
          </a:p>
          <a:p>
            <a:r>
              <a:t>Developed in C++ for Data Structures &amp; Algorithms course.</a:t>
            </a:r>
          </a:p>
          <a:p>
            <a:r>
              <a:t>Simulates a real-life food delivery platform.</a:t>
            </a:r>
          </a:p>
          <a:p>
            <a:r>
              <a:t>Focus on efficient data structure design and algorithms.</a:t>
            </a:r>
          </a:p>
          <a:p>
            <a:r>
              <a:t>Includes menu browsing, ordering, payment, and delivery tracking.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81" y="-1786"/>
            <a:ext cx="9141618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26A2058B-09F1-D981-C363-EF826B1100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rcRect r="25000" b="-446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" y="893"/>
            <a:ext cx="9141618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7598569" cy="1456267"/>
          </a:xfrm>
        </p:spPr>
        <p:txBody>
          <a:bodyPr>
            <a:normAutofit/>
          </a:bodyPr>
          <a:lstStyle/>
          <a:p>
            <a:r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811014"/>
            <a:ext cx="7598569" cy="3649133"/>
          </a:xfrm>
        </p:spPr>
        <p:txBody>
          <a:bodyPr>
            <a:normAutofit/>
          </a:bodyPr>
          <a:lstStyle/>
          <a:p>
            <a:endParaRPr lang="en-AE" dirty="0"/>
          </a:p>
          <a:p>
            <a:r>
              <a:rPr lang="en-GB" dirty="0"/>
              <a:t>User Module: Input handling and order placement.</a:t>
            </a:r>
          </a:p>
          <a:p>
            <a:r>
              <a:rPr lang="en-GB" dirty="0"/>
              <a:t>Restaurant Module: Manages menu and order processing.</a:t>
            </a:r>
          </a:p>
          <a:p>
            <a:r>
              <a:rPr lang="en-GB" dirty="0"/>
              <a:t>Order Module: Uses custom queue and BST structures.</a:t>
            </a:r>
          </a:p>
          <a:p>
            <a:r>
              <a:rPr lang="en-GB" dirty="0"/>
              <a:t>Delivery Module: Priority-based delivery assignments.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7598569" cy="1456267"/>
          </a:xfrm>
        </p:spPr>
        <p:txBody>
          <a:bodyPr>
            <a:normAutofit/>
          </a:bodyPr>
          <a:lstStyle/>
          <a:p>
            <a:r>
              <a:t>Data Structures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5BA20C-DA6D-C752-3814-D1F0812170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5296550"/>
              </p:ext>
            </p:extLst>
          </p:nvPr>
        </p:nvGraphicFramePr>
        <p:xfrm>
          <a:off x="514350" y="2406400"/>
          <a:ext cx="7598568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7598569" cy="1456267"/>
          </a:xfrm>
        </p:spPr>
        <p:txBody>
          <a:bodyPr>
            <a:normAutofit/>
          </a:bodyPr>
          <a:lstStyle/>
          <a:p>
            <a:r>
              <a:t>Algorithms Implemented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9568FD-7A5B-A166-0685-1C615F557A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847675"/>
              </p:ext>
            </p:extLst>
          </p:nvPr>
        </p:nvGraphicFramePr>
        <p:xfrm>
          <a:off x="514350" y="2406400"/>
          <a:ext cx="7598568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7384" y="-1219315"/>
            <a:ext cx="3914173" cy="3415985"/>
          </a:xfrm>
        </p:spPr>
        <p:txBody>
          <a:bodyPr anchor="ctr">
            <a:normAutofit/>
          </a:bodyPr>
          <a:lstStyle/>
          <a:p>
            <a:r>
              <a:rPr lang="en-GB" sz="3600" dirty="0"/>
              <a:t>Features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857250"/>
            <a:ext cx="3973322" cy="51435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2" y="1721008"/>
            <a:ext cx="2976369" cy="353917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AE"/>
          </a:p>
          <a:p>
            <a:pPr>
              <a:lnSpc>
                <a:spcPct val="90000"/>
              </a:lnSpc>
            </a:pPr>
            <a:r>
              <a:t>Interactive menu display with categories.</a:t>
            </a:r>
            <a:endParaRPr lang="en-AE"/>
          </a:p>
          <a:p>
            <a:pPr>
              <a:lnSpc>
                <a:spcPct val="90000"/>
              </a:lnSpc>
            </a:pPr>
            <a:r>
              <a:t>Secure card payment processing and validation.</a:t>
            </a:r>
            <a:endParaRPr lang="en-AE"/>
          </a:p>
          <a:p>
            <a:pPr>
              <a:lnSpc>
                <a:spcPct val="90000"/>
              </a:lnSpc>
            </a:pPr>
            <a:r>
              <a:t>Dynamic order placement with special instructions.</a:t>
            </a:r>
            <a:endParaRPr lang="en-AE"/>
          </a:p>
          <a:p>
            <a:pPr>
              <a:lnSpc>
                <a:spcPct val="90000"/>
              </a:lnSpc>
            </a:pPr>
            <a:r>
              <a:t>Track orders and view order history.</a:t>
            </a:r>
            <a:endParaRPr lang="en-AE"/>
          </a:p>
          <a:p>
            <a:pPr>
              <a:lnSpc>
                <a:spcPct val="90000"/>
              </a:lnSpc>
            </a:pPr>
            <a:r>
              <a:t>Process and complete pending orders.</a:t>
            </a:r>
            <a:endParaRPr lang="en-A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84ED35-B23E-B7C7-368F-DDB6C5CC346C}"/>
              </a:ext>
            </a:extLst>
          </p:cNvPr>
          <p:cNvSpPr/>
          <p:nvPr/>
        </p:nvSpPr>
        <p:spPr>
          <a:xfrm>
            <a:off x="6556354" y="1928155"/>
            <a:ext cx="2429692" cy="12192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9AF42B-E0B4-4A6F-5A0C-BC80E359EB0A}"/>
              </a:ext>
            </a:extLst>
          </p:cNvPr>
          <p:cNvSpPr/>
          <p:nvPr/>
        </p:nvSpPr>
        <p:spPr>
          <a:xfrm>
            <a:off x="3973322" y="1928155"/>
            <a:ext cx="2429692" cy="12192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tx1"/>
            </a:solidFill>
          </a:ln>
          <a:effectLst>
            <a:glow rad="127000">
              <a:schemeClr val="tx1">
                <a:alpha val="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111E64-0015-233E-C0FF-3FE7030F3165}"/>
              </a:ext>
            </a:extLst>
          </p:cNvPr>
          <p:cNvSpPr/>
          <p:nvPr/>
        </p:nvSpPr>
        <p:spPr>
          <a:xfrm>
            <a:off x="3973322" y="3267575"/>
            <a:ext cx="2429692" cy="12192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F45005-2829-6152-0611-2B85ECC2E18F}"/>
              </a:ext>
            </a:extLst>
          </p:cNvPr>
          <p:cNvSpPr/>
          <p:nvPr/>
        </p:nvSpPr>
        <p:spPr>
          <a:xfrm>
            <a:off x="6556354" y="3259070"/>
            <a:ext cx="2429692" cy="12192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B95052-AB07-5983-332B-5D1BCF38E6A5}"/>
              </a:ext>
            </a:extLst>
          </p:cNvPr>
          <p:cNvSpPr/>
          <p:nvPr/>
        </p:nvSpPr>
        <p:spPr>
          <a:xfrm>
            <a:off x="7959725" y="1960563"/>
            <a:ext cx="460375" cy="87312"/>
          </a:xfrm>
          <a:prstGeom prst="rect">
            <a:avLst/>
          </a:prstGeom>
          <a:solidFill>
            <a:srgbClr val="FF0000"/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D73F3A-FA7C-41EB-6E31-E1820E6126F2}"/>
              </a:ext>
            </a:extLst>
          </p:cNvPr>
          <p:cNvSpPr/>
          <p:nvPr/>
        </p:nvSpPr>
        <p:spPr>
          <a:xfrm>
            <a:off x="5400675" y="3877175"/>
            <a:ext cx="490008" cy="87312"/>
          </a:xfrm>
          <a:prstGeom prst="rect">
            <a:avLst/>
          </a:prstGeom>
          <a:solidFill>
            <a:srgbClr val="FF0000"/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B5F258-6B12-5036-D1AA-572665E353E6}"/>
              </a:ext>
            </a:extLst>
          </p:cNvPr>
          <p:cNvSpPr/>
          <p:nvPr/>
        </p:nvSpPr>
        <p:spPr>
          <a:xfrm>
            <a:off x="3973322" y="3727450"/>
            <a:ext cx="1986153" cy="148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7580997-46DA-48C1-9929-FE4F5CE96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184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F92867-10AA-410C-8AD1-2D2DBFE3F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902" y="639097"/>
            <a:ext cx="2596898" cy="5575439"/>
          </a:xfrm>
        </p:spPr>
        <p:txBody>
          <a:bodyPr>
            <a:normAutofit/>
          </a:bodyPr>
          <a:lstStyle/>
          <a:p>
            <a:r>
              <a:rPr lang="en-GB" sz="3500">
                <a:solidFill>
                  <a:srgbClr val="FFFFFF"/>
                </a:solidFill>
              </a:rPr>
              <a:t>Workflow</a:t>
            </a:r>
          </a:p>
        </p:txBody>
      </p:sp>
      <p:sp useBgFill="1">
        <p:nvSpPr>
          <p:cNvPr id="13" name="Rounded Rectangle 3">
            <a:extLst>
              <a:ext uri="{FF2B5EF4-FFF2-40B4-BE49-F238E27FC236}">
                <a16:creationId xmlns:a16="http://schemas.microsoft.com/office/drawing/2014/main" id="{80A7F0DD-3DB5-48D0-A338-52932ECF5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03" y="639097"/>
            <a:ext cx="5160889" cy="5575439"/>
          </a:xfrm>
          <a:prstGeom prst="roundRect">
            <a:avLst>
              <a:gd name="adj" fmla="val 531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DF9E63-6BBB-BA1E-B094-108E8959A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1251580"/>
              </p:ext>
            </p:extLst>
          </p:nvPr>
        </p:nvGraphicFramePr>
        <p:xfrm>
          <a:off x="965200" y="1282565"/>
          <a:ext cx="4203191" cy="4334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719807"/>
            <a:ext cx="2744542" cy="3418387"/>
          </a:xfrm>
        </p:spPr>
        <p:txBody>
          <a:bodyPr>
            <a:normAutofit/>
          </a:bodyPr>
          <a:lstStyle/>
          <a:p>
            <a:pPr algn="r"/>
            <a:r>
              <a:t>Time &amp; Space Complexity</a:t>
            </a:r>
            <a:endParaRPr lang="en-A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00192" y="2108835"/>
            <a:ext cx="0" cy="26403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1494" y="1719807"/>
            <a:ext cx="4888157" cy="3418387"/>
          </a:xfrm>
        </p:spPr>
        <p:txBody>
          <a:bodyPr>
            <a:normAutofit/>
          </a:bodyPr>
          <a:lstStyle/>
          <a:p>
            <a:endParaRPr/>
          </a:p>
          <a:p>
            <a:r>
              <a:t>Quick Sort: O(n log n) average, O(n^2) worst.</a:t>
            </a:r>
          </a:p>
          <a:p>
            <a:r>
              <a:t>BST Search: O(log n) average, O(n) worst.</a:t>
            </a:r>
          </a:p>
          <a:p>
            <a:r>
              <a:t>Queue Operations: O(1).</a:t>
            </a:r>
          </a:p>
          <a:p>
            <a:r>
              <a:t>Hash Lookup: O(1) average.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3722" y="-1140725"/>
            <a:ext cx="3914173" cy="3415985"/>
          </a:xfrm>
        </p:spPr>
        <p:txBody>
          <a:bodyPr anchor="ctr">
            <a:normAutofit/>
          </a:bodyPr>
          <a:lstStyle/>
          <a:p>
            <a:r>
              <a:rPr lang="en-GB" sz="3600" dirty="0"/>
              <a:t>Code Structure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857250"/>
            <a:ext cx="3973322" cy="51435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2" y="1721008"/>
            <a:ext cx="2976369" cy="3539173"/>
          </a:xfrm>
        </p:spPr>
        <p:txBody>
          <a:bodyPr anchor="ctr">
            <a:normAutofit/>
          </a:bodyPr>
          <a:lstStyle/>
          <a:p>
            <a:endParaRPr/>
          </a:p>
          <a:p>
            <a:r>
              <a:t>main.cpp – Entry point and logic flow.</a:t>
            </a:r>
          </a:p>
          <a:p>
            <a:r>
              <a:t>Restaurant class – Core functionality.</a:t>
            </a:r>
          </a:p>
          <a:p>
            <a:r>
              <a:t>MenuItem, Order, Payment – Core entities.</a:t>
            </a:r>
          </a:p>
          <a:p>
            <a:r>
              <a:t>Custom OrderQueue and BST classes.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5297B3-588A-250E-A6D4-F6BD80607C94}"/>
              </a:ext>
            </a:extLst>
          </p:cNvPr>
          <p:cNvSpPr/>
          <p:nvPr/>
        </p:nvSpPr>
        <p:spPr>
          <a:xfrm>
            <a:off x="6556354" y="1928155"/>
            <a:ext cx="2429692" cy="12192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E1E757-3191-9C85-43CD-5CEDE343FEA5}"/>
              </a:ext>
            </a:extLst>
          </p:cNvPr>
          <p:cNvSpPr/>
          <p:nvPr/>
        </p:nvSpPr>
        <p:spPr>
          <a:xfrm>
            <a:off x="3973322" y="1928155"/>
            <a:ext cx="2429692" cy="12192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tx1"/>
            </a:solidFill>
          </a:ln>
          <a:effectLst>
            <a:glow rad="127000">
              <a:schemeClr val="tx1">
                <a:alpha val="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AAD010-C883-8E39-36B0-D785A08A27C1}"/>
              </a:ext>
            </a:extLst>
          </p:cNvPr>
          <p:cNvSpPr/>
          <p:nvPr/>
        </p:nvSpPr>
        <p:spPr>
          <a:xfrm>
            <a:off x="3973322" y="3267575"/>
            <a:ext cx="2429692" cy="12192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BA08F8-2EBA-2437-0315-5C7500AC32DA}"/>
              </a:ext>
            </a:extLst>
          </p:cNvPr>
          <p:cNvSpPr/>
          <p:nvPr/>
        </p:nvSpPr>
        <p:spPr>
          <a:xfrm>
            <a:off x="6556354" y="3259070"/>
            <a:ext cx="2429692" cy="12192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89</TotalTime>
  <Words>432</Words>
  <Application>Microsoft Office PowerPoint</Application>
  <PresentationFormat>On-screen Show (4:3)</PresentationFormat>
  <Paragraphs>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Celestial</vt:lpstr>
      <vt:lpstr>Food Delivery System </vt:lpstr>
      <vt:lpstr>Project Overview</vt:lpstr>
      <vt:lpstr>System Architecture</vt:lpstr>
      <vt:lpstr>Data Structures Used</vt:lpstr>
      <vt:lpstr>Algorithms Implemented</vt:lpstr>
      <vt:lpstr>Features</vt:lpstr>
      <vt:lpstr>Workflow</vt:lpstr>
      <vt:lpstr>Time &amp; Space Complexity</vt:lpstr>
      <vt:lpstr>Code Structure</vt:lpstr>
      <vt:lpstr>Challenges &amp; Solutions</vt:lpstr>
      <vt:lpstr>Conclusion</vt:lpstr>
      <vt:lpstr>Q &amp; 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MALIK FAHAD IMRAN</cp:lastModifiedBy>
  <cp:revision>23</cp:revision>
  <dcterms:created xsi:type="dcterms:W3CDTF">2013-01-27T09:14:16Z</dcterms:created>
  <dcterms:modified xsi:type="dcterms:W3CDTF">2025-05-25T08:51:37Z</dcterms:modified>
  <cp:category/>
</cp:coreProperties>
</file>